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7"/>
  </p:notesMasterIdLst>
  <p:handoutMasterIdLst>
    <p:handoutMasterId r:id="rId58"/>
  </p:handoutMasterIdLst>
  <p:sldIdLst>
    <p:sldId id="277" r:id="rId2"/>
    <p:sldId id="267"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8" r:id="rId33"/>
    <p:sldId id="309" r:id="rId34"/>
    <p:sldId id="307" r:id="rId35"/>
    <p:sldId id="310" r:id="rId36"/>
    <p:sldId id="311" r:id="rId37"/>
    <p:sldId id="312" r:id="rId38"/>
    <p:sldId id="313" r:id="rId39"/>
    <p:sldId id="314" r:id="rId40"/>
    <p:sldId id="315" r:id="rId41"/>
    <p:sldId id="316" r:id="rId42"/>
    <p:sldId id="317" r:id="rId43"/>
    <p:sldId id="318" r:id="rId44"/>
    <p:sldId id="320" r:id="rId45"/>
    <p:sldId id="319" r:id="rId46"/>
    <p:sldId id="321" r:id="rId47"/>
    <p:sldId id="322" r:id="rId48"/>
    <p:sldId id="323" r:id="rId49"/>
    <p:sldId id="324" r:id="rId50"/>
    <p:sldId id="326" r:id="rId51"/>
    <p:sldId id="328" r:id="rId52"/>
    <p:sldId id="327" r:id="rId53"/>
    <p:sldId id="329" r:id="rId54"/>
    <p:sldId id="325" r:id="rId55"/>
    <p:sldId id="33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14" autoAdjust="0"/>
  </p:normalViewPr>
  <p:slideViewPr>
    <p:cSldViewPr snapToGrid="0">
      <p:cViewPr varScale="1">
        <p:scale>
          <a:sx n="114" d="100"/>
          <a:sy n="114" d="100"/>
        </p:scale>
        <p:origin x="414" y="138"/>
      </p:cViewPr>
      <p:guideLst>
        <p:guide pos="3840"/>
        <p:guide orient="horz" pos="2160"/>
      </p:guideLst>
    </p:cSldViewPr>
  </p:slideViewPr>
  <p:notesTextViewPr>
    <p:cViewPr>
      <p:scale>
        <a:sx n="1" d="1"/>
        <a:sy n="1" d="1"/>
      </p:scale>
      <p:origin x="0" y="0"/>
    </p:cViewPr>
  </p:notesTextViewPr>
  <p:notesViewPr>
    <p:cSldViewPr snapToGrid="0">
      <p:cViewPr varScale="1">
        <p:scale>
          <a:sx n="82" d="100"/>
          <a:sy n="82" d="100"/>
        </p:scale>
        <p:origin x="2994"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G Tidwell" userId="d13bede1427660d0" providerId="LiveId" clId="{32D7066F-5AE1-4C24-B0F0-DE760819843D}"/>
    <pc:docChg chg="undo custSel addSld delSld modSld sldOrd modMainMaster">
      <pc:chgData name="SG Tidwell" userId="d13bede1427660d0" providerId="LiveId" clId="{32D7066F-5AE1-4C24-B0F0-DE760819843D}" dt="2017-10-05T01:05:29.293" v="1787" actId="1076"/>
      <pc:docMkLst>
        <pc:docMk/>
      </pc:docMkLst>
      <pc:sldChg chg="modSp">
        <pc:chgData name="SG Tidwell" userId="d13bede1427660d0" providerId="LiveId" clId="{32D7066F-5AE1-4C24-B0F0-DE760819843D}" dt="2017-10-03T22:22:51.560" v="1710"/>
        <pc:sldMkLst>
          <pc:docMk/>
          <pc:sldMk cId="142462048" sldId="267"/>
        </pc:sldMkLst>
        <pc:spChg chg="mod">
          <ac:chgData name="SG Tidwell" userId="d13bede1427660d0" providerId="LiveId" clId="{32D7066F-5AE1-4C24-B0F0-DE760819843D}" dt="2017-10-03T22:22:51.560" v="1710"/>
          <ac:spMkLst>
            <pc:docMk/>
            <pc:sldMk cId="142462048" sldId="267"/>
            <ac:spMk id="5" creationId="{E56F497D-AE0C-42F5-A603-909DD1F804D5}"/>
          </ac:spMkLst>
        </pc:spChg>
      </pc:sldChg>
      <pc:sldChg chg="del">
        <pc:chgData name="SG Tidwell" userId="d13bede1427660d0" providerId="LiveId" clId="{32D7066F-5AE1-4C24-B0F0-DE760819843D}" dt="2017-10-01T18:38:32.334" v="1658" actId="2696"/>
        <pc:sldMkLst>
          <pc:docMk/>
          <pc:sldMk cId="3963179634" sldId="271"/>
        </pc:sldMkLst>
      </pc:sldChg>
      <pc:sldChg chg="addSp delSp modSp">
        <pc:chgData name="SG Tidwell" userId="d13bede1427660d0" providerId="LiveId" clId="{32D7066F-5AE1-4C24-B0F0-DE760819843D}" dt="2017-10-05T01:02:07.285" v="1727" actId="1076"/>
        <pc:sldMkLst>
          <pc:docMk/>
          <pc:sldMk cId="353226357" sldId="277"/>
        </pc:sldMkLst>
        <pc:picChg chg="del">
          <ac:chgData name="SG Tidwell" userId="d13bede1427660d0" providerId="LiveId" clId="{32D7066F-5AE1-4C24-B0F0-DE760819843D}" dt="2017-10-05T01:00:12.276" v="1711" actId="478"/>
          <ac:picMkLst>
            <pc:docMk/>
            <pc:sldMk cId="353226357" sldId="277"/>
            <ac:picMk id="5" creationId="{0A74D2A6-2E38-476A-AD32-569DFFB76771}"/>
          </ac:picMkLst>
        </pc:picChg>
        <pc:picChg chg="add del mod">
          <ac:chgData name="SG Tidwell" userId="d13bede1427660d0" providerId="LiveId" clId="{32D7066F-5AE1-4C24-B0F0-DE760819843D}" dt="2017-10-05T01:01:48.868" v="1723" actId="478"/>
          <ac:picMkLst>
            <pc:docMk/>
            <pc:sldMk cId="353226357" sldId="277"/>
            <ac:picMk id="7" creationId="{BE5DD6DD-AB69-490C-AC24-67907B547C73}"/>
          </ac:picMkLst>
        </pc:picChg>
        <pc:picChg chg="add mod">
          <ac:chgData name="SG Tidwell" userId="d13bede1427660d0" providerId="LiveId" clId="{32D7066F-5AE1-4C24-B0F0-DE760819843D}" dt="2017-10-05T01:02:07.285" v="1727" actId="1076"/>
          <ac:picMkLst>
            <pc:docMk/>
            <pc:sldMk cId="353226357" sldId="277"/>
            <ac:picMk id="8" creationId="{DCB533A1-BCC8-439C-A46A-9D1C68D9BD4B}"/>
          </ac:picMkLst>
        </pc:picChg>
      </pc:sldChg>
      <pc:sldChg chg="addSp modSp">
        <pc:chgData name="SG Tidwell" userId="d13bede1427660d0" providerId="LiveId" clId="{32D7066F-5AE1-4C24-B0F0-DE760819843D}" dt="2017-10-05T01:02:22.052" v="1729" actId="1076"/>
        <pc:sldMkLst>
          <pc:docMk/>
          <pc:sldMk cId="4218735938" sldId="278"/>
        </pc:sldMkLst>
        <pc:spChg chg="mod">
          <ac:chgData name="SG Tidwell" userId="d13bede1427660d0" providerId="LiveId" clId="{32D7066F-5AE1-4C24-B0F0-DE760819843D}" dt="2017-10-03T00:13:35.256" v="1662" actId="20577"/>
          <ac:spMkLst>
            <pc:docMk/>
            <pc:sldMk cId="4218735938" sldId="278"/>
            <ac:spMk id="19" creationId="{A6277979-2ECF-4395-8F03-2D496556931E}"/>
          </ac:spMkLst>
        </pc:spChg>
        <pc:picChg chg="add mod">
          <ac:chgData name="SG Tidwell" userId="d13bede1427660d0" providerId="LiveId" clId="{32D7066F-5AE1-4C24-B0F0-DE760819843D}" dt="2017-10-05T01:02:22.052" v="1729" actId="1076"/>
          <ac:picMkLst>
            <pc:docMk/>
            <pc:sldMk cId="4218735938" sldId="278"/>
            <ac:picMk id="4" creationId="{6971AFEA-C270-42FC-A105-DFD46CC18C34}"/>
          </ac:picMkLst>
        </pc:picChg>
      </pc:sldChg>
      <pc:sldChg chg="addSp modAnim">
        <pc:chgData name="SG Tidwell" userId="d13bede1427660d0" providerId="LiveId" clId="{32D7066F-5AE1-4C24-B0F0-DE760819843D}" dt="2017-10-05T01:02:26.327" v="1730"/>
        <pc:sldMkLst>
          <pc:docMk/>
          <pc:sldMk cId="3862369494" sldId="279"/>
        </pc:sldMkLst>
        <pc:picChg chg="add">
          <ac:chgData name="SG Tidwell" userId="d13bede1427660d0" providerId="LiveId" clId="{32D7066F-5AE1-4C24-B0F0-DE760819843D}" dt="2017-10-05T01:02:26.327" v="1730"/>
          <ac:picMkLst>
            <pc:docMk/>
            <pc:sldMk cId="3862369494" sldId="279"/>
            <ac:picMk id="8" creationId="{9FB56353-08F3-4D7F-B8B2-E3A606844B50}"/>
          </ac:picMkLst>
        </pc:picChg>
      </pc:sldChg>
      <pc:sldChg chg="addSp modSp">
        <pc:chgData name="SG Tidwell" userId="d13bede1427660d0" providerId="LiveId" clId="{32D7066F-5AE1-4C24-B0F0-DE760819843D}" dt="2017-10-05T01:02:29.006" v="1731"/>
        <pc:sldMkLst>
          <pc:docMk/>
          <pc:sldMk cId="2693013007" sldId="280"/>
        </pc:sldMkLst>
        <pc:spChg chg="mod">
          <ac:chgData name="SG Tidwell" userId="d13bede1427660d0" providerId="LiveId" clId="{32D7066F-5AE1-4C24-B0F0-DE760819843D}" dt="2017-10-03T22:08:07.124" v="1682" actId="20577"/>
          <ac:spMkLst>
            <pc:docMk/>
            <pc:sldMk cId="2693013007" sldId="280"/>
            <ac:spMk id="13" creationId="{719A80F1-520C-4E6A-B73C-8B3A87EEAFF2}"/>
          </ac:spMkLst>
        </pc:spChg>
        <pc:picChg chg="add">
          <ac:chgData name="SG Tidwell" userId="d13bede1427660d0" providerId="LiveId" clId="{32D7066F-5AE1-4C24-B0F0-DE760819843D}" dt="2017-10-05T01:02:29.006" v="1731"/>
          <ac:picMkLst>
            <pc:docMk/>
            <pc:sldMk cId="2693013007" sldId="280"/>
            <ac:picMk id="10" creationId="{E990190E-8EC8-4EBB-AA14-6DCE41FB4082}"/>
          </ac:picMkLst>
        </pc:picChg>
      </pc:sldChg>
      <pc:sldChg chg="addSp modSp">
        <pc:chgData name="SG Tidwell" userId="d13bede1427660d0" providerId="LiveId" clId="{32D7066F-5AE1-4C24-B0F0-DE760819843D}" dt="2017-10-05T01:02:31.508" v="1732"/>
        <pc:sldMkLst>
          <pc:docMk/>
          <pc:sldMk cId="3616983803" sldId="281"/>
        </pc:sldMkLst>
        <pc:spChg chg="mod">
          <ac:chgData name="SG Tidwell" userId="d13bede1427660d0" providerId="LiveId" clId="{32D7066F-5AE1-4C24-B0F0-DE760819843D}" dt="2017-10-03T22:08:16.227" v="1683" actId="20577"/>
          <ac:spMkLst>
            <pc:docMk/>
            <pc:sldMk cId="3616983803" sldId="281"/>
            <ac:spMk id="12" creationId="{4DA354D3-7B70-4285-A618-72B9298507F3}"/>
          </ac:spMkLst>
        </pc:spChg>
        <pc:picChg chg="add">
          <ac:chgData name="SG Tidwell" userId="d13bede1427660d0" providerId="LiveId" clId="{32D7066F-5AE1-4C24-B0F0-DE760819843D}" dt="2017-10-05T01:02:31.508" v="1732"/>
          <ac:picMkLst>
            <pc:docMk/>
            <pc:sldMk cId="3616983803" sldId="281"/>
            <ac:picMk id="9" creationId="{73942D7D-FBDF-4B55-8C84-CDA7FA7CD230}"/>
          </ac:picMkLst>
        </pc:picChg>
      </pc:sldChg>
      <pc:sldChg chg="addSp">
        <pc:chgData name="SG Tidwell" userId="d13bede1427660d0" providerId="LiveId" clId="{32D7066F-5AE1-4C24-B0F0-DE760819843D}" dt="2017-10-05T01:02:34.119" v="1733"/>
        <pc:sldMkLst>
          <pc:docMk/>
          <pc:sldMk cId="2256671663" sldId="282"/>
        </pc:sldMkLst>
        <pc:picChg chg="add">
          <ac:chgData name="SG Tidwell" userId="d13bede1427660d0" providerId="LiveId" clId="{32D7066F-5AE1-4C24-B0F0-DE760819843D}" dt="2017-10-05T01:02:34.119" v="1733"/>
          <ac:picMkLst>
            <pc:docMk/>
            <pc:sldMk cId="2256671663" sldId="282"/>
            <ac:picMk id="13" creationId="{9B758ED8-0F85-45FC-9BB3-94B48797FF00}"/>
          </ac:picMkLst>
        </pc:picChg>
      </pc:sldChg>
      <pc:sldChg chg="addSp">
        <pc:chgData name="SG Tidwell" userId="d13bede1427660d0" providerId="LiveId" clId="{32D7066F-5AE1-4C24-B0F0-DE760819843D}" dt="2017-10-05T01:02:37.061" v="1734"/>
        <pc:sldMkLst>
          <pc:docMk/>
          <pc:sldMk cId="2918002007" sldId="283"/>
        </pc:sldMkLst>
        <pc:picChg chg="add">
          <ac:chgData name="SG Tidwell" userId="d13bede1427660d0" providerId="LiveId" clId="{32D7066F-5AE1-4C24-B0F0-DE760819843D}" dt="2017-10-05T01:02:37.061" v="1734"/>
          <ac:picMkLst>
            <pc:docMk/>
            <pc:sldMk cId="2918002007" sldId="283"/>
            <ac:picMk id="8" creationId="{1CCE1D9D-E514-4653-B65B-BA0A04068FDA}"/>
          </ac:picMkLst>
        </pc:picChg>
      </pc:sldChg>
      <pc:sldChg chg="addSp">
        <pc:chgData name="SG Tidwell" userId="d13bede1427660d0" providerId="LiveId" clId="{32D7066F-5AE1-4C24-B0F0-DE760819843D}" dt="2017-10-05T01:02:41.142" v="1735"/>
        <pc:sldMkLst>
          <pc:docMk/>
          <pc:sldMk cId="2127549676" sldId="284"/>
        </pc:sldMkLst>
        <pc:picChg chg="add">
          <ac:chgData name="SG Tidwell" userId="d13bede1427660d0" providerId="LiveId" clId="{32D7066F-5AE1-4C24-B0F0-DE760819843D}" dt="2017-10-05T01:02:41.142" v="1735"/>
          <ac:picMkLst>
            <pc:docMk/>
            <pc:sldMk cId="2127549676" sldId="284"/>
            <ac:picMk id="7" creationId="{9FA117D2-E8FB-450F-8C30-253EF7B4A192}"/>
          </ac:picMkLst>
        </pc:picChg>
      </pc:sldChg>
      <pc:sldChg chg="addSp modSp modAnim">
        <pc:chgData name="SG Tidwell" userId="d13bede1427660d0" providerId="LiveId" clId="{32D7066F-5AE1-4C24-B0F0-DE760819843D}" dt="2017-10-05T01:02:43.134" v="1736"/>
        <pc:sldMkLst>
          <pc:docMk/>
          <pc:sldMk cId="3695668096" sldId="285"/>
        </pc:sldMkLst>
        <pc:spChg chg="mod">
          <ac:chgData name="SG Tidwell" userId="d13bede1427660d0" providerId="LiveId" clId="{32D7066F-5AE1-4C24-B0F0-DE760819843D}" dt="2017-10-03T22:08:45.207" v="1684" actId="20577"/>
          <ac:spMkLst>
            <pc:docMk/>
            <pc:sldMk cId="3695668096" sldId="285"/>
            <ac:spMk id="9" creationId="{98B6C596-CB58-4CFC-85C2-BEC02F4E468E}"/>
          </ac:spMkLst>
        </pc:spChg>
        <pc:picChg chg="add">
          <ac:chgData name="SG Tidwell" userId="d13bede1427660d0" providerId="LiveId" clId="{32D7066F-5AE1-4C24-B0F0-DE760819843D}" dt="2017-10-05T01:02:43.134" v="1736"/>
          <ac:picMkLst>
            <pc:docMk/>
            <pc:sldMk cId="3695668096" sldId="285"/>
            <ac:picMk id="13" creationId="{24C9D411-44C9-4192-B147-818FDA1233B1}"/>
          </ac:picMkLst>
        </pc:picChg>
      </pc:sldChg>
      <pc:sldChg chg="addSp">
        <pc:chgData name="SG Tidwell" userId="d13bede1427660d0" providerId="LiveId" clId="{32D7066F-5AE1-4C24-B0F0-DE760819843D}" dt="2017-10-05T01:02:45.344" v="1737"/>
        <pc:sldMkLst>
          <pc:docMk/>
          <pc:sldMk cId="779147631" sldId="286"/>
        </pc:sldMkLst>
        <pc:picChg chg="add">
          <ac:chgData name="SG Tidwell" userId="d13bede1427660d0" providerId="LiveId" clId="{32D7066F-5AE1-4C24-B0F0-DE760819843D}" dt="2017-10-05T01:02:45.344" v="1737"/>
          <ac:picMkLst>
            <pc:docMk/>
            <pc:sldMk cId="779147631" sldId="286"/>
            <ac:picMk id="8" creationId="{CCFF8F7B-F1BE-4A01-BE6E-9DF5C07911B9}"/>
          </ac:picMkLst>
        </pc:picChg>
      </pc:sldChg>
      <pc:sldChg chg="addSp modSp">
        <pc:chgData name="SG Tidwell" userId="d13bede1427660d0" providerId="LiveId" clId="{32D7066F-5AE1-4C24-B0F0-DE760819843D}" dt="2017-10-05T01:02:47.197" v="1738"/>
        <pc:sldMkLst>
          <pc:docMk/>
          <pc:sldMk cId="2111345348" sldId="287"/>
        </pc:sldMkLst>
        <pc:spChg chg="mod">
          <ac:chgData name="SG Tidwell" userId="d13bede1427660d0" providerId="LiveId" clId="{32D7066F-5AE1-4C24-B0F0-DE760819843D}" dt="2017-10-03T22:09:23.340" v="1688" actId="20577"/>
          <ac:spMkLst>
            <pc:docMk/>
            <pc:sldMk cId="2111345348" sldId="287"/>
            <ac:spMk id="11" creationId="{88346590-12D7-4048-8ADE-E9DF7728E336}"/>
          </ac:spMkLst>
        </pc:spChg>
        <pc:picChg chg="add">
          <ac:chgData name="SG Tidwell" userId="d13bede1427660d0" providerId="LiveId" clId="{32D7066F-5AE1-4C24-B0F0-DE760819843D}" dt="2017-10-05T01:02:47.197" v="1738"/>
          <ac:picMkLst>
            <pc:docMk/>
            <pc:sldMk cId="2111345348" sldId="287"/>
            <ac:picMk id="12" creationId="{08CD5180-20D3-48AB-9140-571A2F83FA17}"/>
          </ac:picMkLst>
        </pc:picChg>
      </pc:sldChg>
      <pc:sldChg chg="addSp">
        <pc:chgData name="SG Tidwell" userId="d13bede1427660d0" providerId="LiveId" clId="{32D7066F-5AE1-4C24-B0F0-DE760819843D}" dt="2017-10-05T01:02:49.402" v="1739"/>
        <pc:sldMkLst>
          <pc:docMk/>
          <pc:sldMk cId="2741450729" sldId="288"/>
        </pc:sldMkLst>
        <pc:picChg chg="add">
          <ac:chgData name="SG Tidwell" userId="d13bede1427660d0" providerId="LiveId" clId="{32D7066F-5AE1-4C24-B0F0-DE760819843D}" dt="2017-10-05T01:02:49.402" v="1739"/>
          <ac:picMkLst>
            <pc:docMk/>
            <pc:sldMk cId="2741450729" sldId="288"/>
            <ac:picMk id="8" creationId="{1A54C538-D2A2-4B33-8DF9-70C8851C277B}"/>
          </ac:picMkLst>
        </pc:picChg>
      </pc:sldChg>
      <pc:sldChg chg="addSp">
        <pc:chgData name="SG Tidwell" userId="d13bede1427660d0" providerId="LiveId" clId="{32D7066F-5AE1-4C24-B0F0-DE760819843D}" dt="2017-10-05T01:02:51.401" v="1740"/>
        <pc:sldMkLst>
          <pc:docMk/>
          <pc:sldMk cId="2256767302" sldId="289"/>
        </pc:sldMkLst>
        <pc:picChg chg="add">
          <ac:chgData name="SG Tidwell" userId="d13bede1427660d0" providerId="LiveId" clId="{32D7066F-5AE1-4C24-B0F0-DE760819843D}" dt="2017-10-05T01:02:51.401" v="1740"/>
          <ac:picMkLst>
            <pc:docMk/>
            <pc:sldMk cId="2256767302" sldId="289"/>
            <ac:picMk id="12" creationId="{4999DD52-00EE-40A7-8C6E-C250331CC1DE}"/>
          </ac:picMkLst>
        </pc:picChg>
      </pc:sldChg>
      <pc:sldChg chg="addSp">
        <pc:chgData name="SG Tidwell" userId="d13bede1427660d0" providerId="LiveId" clId="{32D7066F-5AE1-4C24-B0F0-DE760819843D}" dt="2017-10-05T01:02:53.380" v="1741"/>
        <pc:sldMkLst>
          <pc:docMk/>
          <pc:sldMk cId="793691816" sldId="290"/>
        </pc:sldMkLst>
        <pc:picChg chg="add">
          <ac:chgData name="SG Tidwell" userId="d13bede1427660d0" providerId="LiveId" clId="{32D7066F-5AE1-4C24-B0F0-DE760819843D}" dt="2017-10-05T01:02:53.380" v="1741"/>
          <ac:picMkLst>
            <pc:docMk/>
            <pc:sldMk cId="793691816" sldId="290"/>
            <ac:picMk id="5" creationId="{A9360C1E-3543-46F3-921C-E4911C1C8E11}"/>
          </ac:picMkLst>
        </pc:picChg>
      </pc:sldChg>
      <pc:sldChg chg="addSp">
        <pc:chgData name="SG Tidwell" userId="d13bede1427660d0" providerId="LiveId" clId="{32D7066F-5AE1-4C24-B0F0-DE760819843D}" dt="2017-10-05T01:02:55.422" v="1742"/>
        <pc:sldMkLst>
          <pc:docMk/>
          <pc:sldMk cId="2537053130" sldId="291"/>
        </pc:sldMkLst>
        <pc:picChg chg="add">
          <ac:chgData name="SG Tidwell" userId="d13bede1427660d0" providerId="LiveId" clId="{32D7066F-5AE1-4C24-B0F0-DE760819843D}" dt="2017-10-05T01:02:55.422" v="1742"/>
          <ac:picMkLst>
            <pc:docMk/>
            <pc:sldMk cId="2537053130" sldId="291"/>
            <ac:picMk id="5" creationId="{6D5B0DFD-8508-4FB2-A69B-B71CAB5275D2}"/>
          </ac:picMkLst>
        </pc:picChg>
      </pc:sldChg>
      <pc:sldChg chg="addSp">
        <pc:chgData name="SG Tidwell" userId="d13bede1427660d0" providerId="LiveId" clId="{32D7066F-5AE1-4C24-B0F0-DE760819843D}" dt="2017-10-05T01:02:57.638" v="1743"/>
        <pc:sldMkLst>
          <pc:docMk/>
          <pc:sldMk cId="1204251577" sldId="292"/>
        </pc:sldMkLst>
        <pc:picChg chg="add">
          <ac:chgData name="SG Tidwell" userId="d13bede1427660d0" providerId="LiveId" clId="{32D7066F-5AE1-4C24-B0F0-DE760819843D}" dt="2017-10-05T01:02:57.638" v="1743"/>
          <ac:picMkLst>
            <pc:docMk/>
            <pc:sldMk cId="1204251577" sldId="292"/>
            <ac:picMk id="5" creationId="{6B7A22FF-0C03-45E9-ADAC-0D07BB3976B9}"/>
          </ac:picMkLst>
        </pc:picChg>
      </pc:sldChg>
      <pc:sldChg chg="addSp">
        <pc:chgData name="SG Tidwell" userId="d13bede1427660d0" providerId="LiveId" clId="{32D7066F-5AE1-4C24-B0F0-DE760819843D}" dt="2017-10-05T01:02:59.796" v="1744"/>
        <pc:sldMkLst>
          <pc:docMk/>
          <pc:sldMk cId="613415951" sldId="293"/>
        </pc:sldMkLst>
        <pc:picChg chg="add">
          <ac:chgData name="SG Tidwell" userId="d13bede1427660d0" providerId="LiveId" clId="{32D7066F-5AE1-4C24-B0F0-DE760819843D}" dt="2017-10-05T01:02:59.796" v="1744"/>
          <ac:picMkLst>
            <pc:docMk/>
            <pc:sldMk cId="613415951" sldId="293"/>
            <ac:picMk id="7" creationId="{1F1D30B0-8202-465F-A2C5-C3432A1A7E85}"/>
          </ac:picMkLst>
        </pc:picChg>
      </pc:sldChg>
      <pc:sldChg chg="addSp modAnim">
        <pc:chgData name="SG Tidwell" userId="d13bede1427660d0" providerId="LiveId" clId="{32D7066F-5AE1-4C24-B0F0-DE760819843D}" dt="2017-10-05T01:03:03.591" v="1745"/>
        <pc:sldMkLst>
          <pc:docMk/>
          <pc:sldMk cId="2570480150" sldId="295"/>
        </pc:sldMkLst>
        <pc:picChg chg="add">
          <ac:chgData name="SG Tidwell" userId="d13bede1427660d0" providerId="LiveId" clId="{32D7066F-5AE1-4C24-B0F0-DE760819843D}" dt="2017-10-05T01:03:03.591" v="1745"/>
          <ac:picMkLst>
            <pc:docMk/>
            <pc:sldMk cId="2570480150" sldId="295"/>
            <ac:picMk id="7" creationId="{6A30EA61-D1E0-4BA3-81A6-4075BDADDEF9}"/>
          </ac:picMkLst>
        </pc:picChg>
      </pc:sldChg>
      <pc:sldChg chg="addSp modSp">
        <pc:chgData name="SG Tidwell" userId="d13bede1427660d0" providerId="LiveId" clId="{32D7066F-5AE1-4C24-B0F0-DE760819843D}" dt="2017-10-05T01:03:12.277" v="1747" actId="14100"/>
        <pc:sldMkLst>
          <pc:docMk/>
          <pc:sldMk cId="1802009833" sldId="296"/>
        </pc:sldMkLst>
        <pc:picChg chg="add mod">
          <ac:chgData name="SG Tidwell" userId="d13bede1427660d0" providerId="LiveId" clId="{32D7066F-5AE1-4C24-B0F0-DE760819843D}" dt="2017-10-05T01:03:12.277" v="1747" actId="14100"/>
          <ac:picMkLst>
            <pc:docMk/>
            <pc:sldMk cId="1802009833" sldId="296"/>
            <ac:picMk id="15" creationId="{E94B4D83-A92D-4EAC-94BE-FE05C6E64EDC}"/>
          </ac:picMkLst>
        </pc:picChg>
      </pc:sldChg>
      <pc:sldChg chg="addSp">
        <pc:chgData name="SG Tidwell" userId="d13bede1427660d0" providerId="LiveId" clId="{32D7066F-5AE1-4C24-B0F0-DE760819843D}" dt="2017-10-05T01:03:15.693" v="1748"/>
        <pc:sldMkLst>
          <pc:docMk/>
          <pc:sldMk cId="41102979" sldId="297"/>
        </pc:sldMkLst>
        <pc:picChg chg="add">
          <ac:chgData name="SG Tidwell" userId="d13bede1427660d0" providerId="LiveId" clId="{32D7066F-5AE1-4C24-B0F0-DE760819843D}" dt="2017-10-05T01:03:15.693" v="1748"/>
          <ac:picMkLst>
            <pc:docMk/>
            <pc:sldMk cId="41102979" sldId="297"/>
            <ac:picMk id="14" creationId="{42897049-E5E5-4D34-9B0F-721960505EBB}"/>
          </ac:picMkLst>
        </pc:picChg>
      </pc:sldChg>
      <pc:sldChg chg="addSp modAnim">
        <pc:chgData name="SG Tidwell" userId="d13bede1427660d0" providerId="LiveId" clId="{32D7066F-5AE1-4C24-B0F0-DE760819843D}" dt="2017-10-05T01:03:19.686" v="1749"/>
        <pc:sldMkLst>
          <pc:docMk/>
          <pc:sldMk cId="379287914" sldId="298"/>
        </pc:sldMkLst>
        <pc:picChg chg="add">
          <ac:chgData name="SG Tidwell" userId="d13bede1427660d0" providerId="LiveId" clId="{32D7066F-5AE1-4C24-B0F0-DE760819843D}" dt="2017-10-05T01:03:19.686" v="1749"/>
          <ac:picMkLst>
            <pc:docMk/>
            <pc:sldMk cId="379287914" sldId="298"/>
            <ac:picMk id="11" creationId="{0ECBC395-F861-4EF4-B8D3-1BEAC0C6ACA0}"/>
          </ac:picMkLst>
        </pc:picChg>
      </pc:sldChg>
      <pc:sldChg chg="addSp modSp">
        <pc:chgData name="SG Tidwell" userId="d13bede1427660d0" providerId="LiveId" clId="{32D7066F-5AE1-4C24-B0F0-DE760819843D}" dt="2017-10-05T01:03:33.933" v="1751" actId="1076"/>
        <pc:sldMkLst>
          <pc:docMk/>
          <pc:sldMk cId="751732279" sldId="300"/>
        </pc:sldMkLst>
        <pc:picChg chg="add mod">
          <ac:chgData name="SG Tidwell" userId="d13bede1427660d0" providerId="LiveId" clId="{32D7066F-5AE1-4C24-B0F0-DE760819843D}" dt="2017-10-05T01:03:33.933" v="1751" actId="1076"/>
          <ac:picMkLst>
            <pc:docMk/>
            <pc:sldMk cId="751732279" sldId="300"/>
            <ac:picMk id="5" creationId="{1DD2F63E-9FB9-4180-8647-A13AE9E4FB53}"/>
          </ac:picMkLst>
        </pc:picChg>
      </pc:sldChg>
      <pc:sldChg chg="addSp">
        <pc:chgData name="SG Tidwell" userId="d13bede1427660d0" providerId="LiveId" clId="{32D7066F-5AE1-4C24-B0F0-DE760819843D}" dt="2017-10-05T01:03:37.967" v="1752"/>
        <pc:sldMkLst>
          <pc:docMk/>
          <pc:sldMk cId="1161521643" sldId="301"/>
        </pc:sldMkLst>
        <pc:picChg chg="add">
          <ac:chgData name="SG Tidwell" userId="d13bede1427660d0" providerId="LiveId" clId="{32D7066F-5AE1-4C24-B0F0-DE760819843D}" dt="2017-10-05T01:03:37.967" v="1752"/>
          <ac:picMkLst>
            <pc:docMk/>
            <pc:sldMk cId="1161521643" sldId="301"/>
            <ac:picMk id="7" creationId="{04B638DB-1062-461F-A61A-1F20B19F0DE1}"/>
          </ac:picMkLst>
        </pc:picChg>
      </pc:sldChg>
      <pc:sldChg chg="addSp">
        <pc:chgData name="SG Tidwell" userId="d13bede1427660d0" providerId="LiveId" clId="{32D7066F-5AE1-4C24-B0F0-DE760819843D}" dt="2017-10-05T01:03:41.014" v="1753"/>
        <pc:sldMkLst>
          <pc:docMk/>
          <pc:sldMk cId="4269206435" sldId="302"/>
        </pc:sldMkLst>
        <pc:picChg chg="add">
          <ac:chgData name="SG Tidwell" userId="d13bede1427660d0" providerId="LiveId" clId="{32D7066F-5AE1-4C24-B0F0-DE760819843D}" dt="2017-10-05T01:03:41.014" v="1753"/>
          <ac:picMkLst>
            <pc:docMk/>
            <pc:sldMk cId="4269206435" sldId="302"/>
            <ac:picMk id="9" creationId="{66A426A2-8315-4D0A-863B-2229B12D045C}"/>
          </ac:picMkLst>
        </pc:picChg>
      </pc:sldChg>
      <pc:sldChg chg="addSp">
        <pc:chgData name="SG Tidwell" userId="d13bede1427660d0" providerId="LiveId" clId="{32D7066F-5AE1-4C24-B0F0-DE760819843D}" dt="2017-10-05T01:03:42.980" v="1754"/>
        <pc:sldMkLst>
          <pc:docMk/>
          <pc:sldMk cId="2364922420" sldId="303"/>
        </pc:sldMkLst>
        <pc:picChg chg="add">
          <ac:chgData name="SG Tidwell" userId="d13bede1427660d0" providerId="LiveId" clId="{32D7066F-5AE1-4C24-B0F0-DE760819843D}" dt="2017-10-05T01:03:42.980" v="1754"/>
          <ac:picMkLst>
            <pc:docMk/>
            <pc:sldMk cId="2364922420" sldId="303"/>
            <ac:picMk id="6" creationId="{EDD5D8F6-E6F0-4230-AFE6-A4F316FBD661}"/>
          </ac:picMkLst>
        </pc:picChg>
      </pc:sldChg>
      <pc:sldChg chg="addSp modSp">
        <pc:chgData name="SG Tidwell" userId="d13bede1427660d0" providerId="LiveId" clId="{32D7066F-5AE1-4C24-B0F0-DE760819843D}" dt="2017-10-05T01:03:51.069" v="1756" actId="1076"/>
        <pc:sldMkLst>
          <pc:docMk/>
          <pc:sldMk cId="679641461" sldId="304"/>
        </pc:sldMkLst>
        <pc:picChg chg="add mod">
          <ac:chgData name="SG Tidwell" userId="d13bede1427660d0" providerId="LiveId" clId="{32D7066F-5AE1-4C24-B0F0-DE760819843D}" dt="2017-10-05T01:03:51.069" v="1756" actId="1076"/>
          <ac:picMkLst>
            <pc:docMk/>
            <pc:sldMk cId="679641461" sldId="304"/>
            <ac:picMk id="9" creationId="{8DE5F2A5-77F6-4AEB-B0ED-1D6D3EBA42C3}"/>
          </ac:picMkLst>
        </pc:picChg>
      </pc:sldChg>
      <pc:sldChg chg="addSp modSp">
        <pc:chgData name="SG Tidwell" userId="d13bede1427660d0" providerId="LiveId" clId="{32D7066F-5AE1-4C24-B0F0-DE760819843D}" dt="2017-10-05T01:03:59.885" v="1758" actId="1076"/>
        <pc:sldMkLst>
          <pc:docMk/>
          <pc:sldMk cId="3124615492" sldId="305"/>
        </pc:sldMkLst>
        <pc:picChg chg="add mod">
          <ac:chgData name="SG Tidwell" userId="d13bede1427660d0" providerId="LiveId" clId="{32D7066F-5AE1-4C24-B0F0-DE760819843D}" dt="2017-10-05T01:03:59.885" v="1758" actId="1076"/>
          <ac:picMkLst>
            <pc:docMk/>
            <pc:sldMk cId="3124615492" sldId="305"/>
            <ac:picMk id="6" creationId="{00CCAEC6-207B-4707-A18F-4149FB86601E}"/>
          </ac:picMkLst>
        </pc:picChg>
      </pc:sldChg>
      <pc:sldChg chg="addSp">
        <pc:chgData name="SG Tidwell" userId="d13bede1427660d0" providerId="LiveId" clId="{32D7066F-5AE1-4C24-B0F0-DE760819843D}" dt="2017-10-05T01:04:02.853" v="1759"/>
        <pc:sldMkLst>
          <pc:docMk/>
          <pc:sldMk cId="2395435096" sldId="306"/>
        </pc:sldMkLst>
        <pc:picChg chg="add">
          <ac:chgData name="SG Tidwell" userId="d13bede1427660d0" providerId="LiveId" clId="{32D7066F-5AE1-4C24-B0F0-DE760819843D}" dt="2017-10-05T01:04:02.853" v="1759"/>
          <ac:picMkLst>
            <pc:docMk/>
            <pc:sldMk cId="2395435096" sldId="306"/>
            <ac:picMk id="5" creationId="{F91990EB-780E-4CBB-8BA2-294E9F01544E}"/>
          </ac:picMkLst>
        </pc:picChg>
      </pc:sldChg>
      <pc:sldChg chg="addSp modSp ord modAnim">
        <pc:chgData name="SG Tidwell" userId="d13bede1427660d0" providerId="LiveId" clId="{32D7066F-5AE1-4C24-B0F0-DE760819843D}" dt="2017-10-05T01:04:16.188" v="1763"/>
        <pc:sldMkLst>
          <pc:docMk/>
          <pc:sldMk cId="229152971" sldId="307"/>
        </pc:sldMkLst>
        <pc:spChg chg="mod">
          <ac:chgData name="SG Tidwell" userId="d13bede1427660d0" providerId="LiveId" clId="{32D7066F-5AE1-4C24-B0F0-DE760819843D}" dt="2017-10-03T22:13:25.652" v="1698" actId="20577"/>
          <ac:spMkLst>
            <pc:docMk/>
            <pc:sldMk cId="229152971" sldId="307"/>
            <ac:spMk id="3" creationId="{66675CAA-623F-4346-B056-CC46E5C8007F}"/>
          </ac:spMkLst>
        </pc:spChg>
        <pc:picChg chg="add">
          <ac:chgData name="SG Tidwell" userId="d13bede1427660d0" providerId="LiveId" clId="{32D7066F-5AE1-4C24-B0F0-DE760819843D}" dt="2017-10-05T01:04:16.188" v="1763"/>
          <ac:picMkLst>
            <pc:docMk/>
            <pc:sldMk cId="229152971" sldId="307"/>
            <ac:picMk id="8" creationId="{3FE77C65-25E1-41AF-AD60-BEE288FE51E5}"/>
          </ac:picMkLst>
        </pc:picChg>
      </pc:sldChg>
      <pc:sldChg chg="addSp modSp modAnim">
        <pc:chgData name="SG Tidwell" userId="d13bede1427660d0" providerId="LiveId" clId="{32D7066F-5AE1-4C24-B0F0-DE760819843D}" dt="2017-10-05T01:04:11.620" v="1761" actId="1076"/>
        <pc:sldMkLst>
          <pc:docMk/>
          <pc:sldMk cId="2192192194" sldId="308"/>
        </pc:sldMkLst>
        <pc:picChg chg="add mod">
          <ac:chgData name="SG Tidwell" userId="d13bede1427660d0" providerId="LiveId" clId="{32D7066F-5AE1-4C24-B0F0-DE760819843D}" dt="2017-10-05T01:04:11.620" v="1761" actId="1076"/>
          <ac:picMkLst>
            <pc:docMk/>
            <pc:sldMk cId="2192192194" sldId="308"/>
            <ac:picMk id="10" creationId="{0214D148-164D-42AE-AA29-5AC29358D111}"/>
          </ac:picMkLst>
        </pc:picChg>
      </pc:sldChg>
      <pc:sldChg chg="addSp">
        <pc:chgData name="SG Tidwell" userId="d13bede1427660d0" providerId="LiveId" clId="{32D7066F-5AE1-4C24-B0F0-DE760819843D}" dt="2017-10-05T01:04:14.420" v="1762"/>
        <pc:sldMkLst>
          <pc:docMk/>
          <pc:sldMk cId="1373828365" sldId="309"/>
        </pc:sldMkLst>
        <pc:picChg chg="add">
          <ac:chgData name="SG Tidwell" userId="d13bede1427660d0" providerId="LiveId" clId="{32D7066F-5AE1-4C24-B0F0-DE760819843D}" dt="2017-10-05T01:04:14.420" v="1762"/>
          <ac:picMkLst>
            <pc:docMk/>
            <pc:sldMk cId="1373828365" sldId="309"/>
            <ac:picMk id="6" creationId="{93B5844A-939C-4A9A-A3BF-2C41A98D057B}"/>
          </ac:picMkLst>
        </pc:picChg>
      </pc:sldChg>
      <pc:sldChg chg="addSp modSp modAnim">
        <pc:chgData name="SG Tidwell" userId="d13bede1427660d0" providerId="LiveId" clId="{32D7066F-5AE1-4C24-B0F0-DE760819843D}" dt="2017-10-05T01:04:21.093" v="1765" actId="1076"/>
        <pc:sldMkLst>
          <pc:docMk/>
          <pc:sldMk cId="4179942436" sldId="310"/>
        </pc:sldMkLst>
        <pc:spChg chg="mod">
          <ac:chgData name="SG Tidwell" userId="d13bede1427660d0" providerId="LiveId" clId="{32D7066F-5AE1-4C24-B0F0-DE760819843D}" dt="2017-10-03T22:15:16.493" v="1704" actId="122"/>
          <ac:spMkLst>
            <pc:docMk/>
            <pc:sldMk cId="4179942436" sldId="310"/>
            <ac:spMk id="2" creationId="{00000000-0000-0000-0000-000000000000}"/>
          </ac:spMkLst>
        </pc:spChg>
        <pc:spChg chg="mod">
          <ac:chgData name="SG Tidwell" userId="d13bede1427660d0" providerId="LiveId" clId="{32D7066F-5AE1-4C24-B0F0-DE760819843D}" dt="2017-10-03T22:14:59.875" v="1701" actId="1076"/>
          <ac:spMkLst>
            <pc:docMk/>
            <pc:sldMk cId="4179942436" sldId="310"/>
            <ac:spMk id="8" creationId="{5E232AF7-E46D-46CE-955F-C89A0740601B}"/>
          </ac:spMkLst>
        </pc:spChg>
        <pc:picChg chg="mod">
          <ac:chgData name="SG Tidwell" userId="d13bede1427660d0" providerId="LiveId" clId="{32D7066F-5AE1-4C24-B0F0-DE760819843D}" dt="2017-10-03T22:15:04.338" v="1702" actId="1076"/>
          <ac:picMkLst>
            <pc:docMk/>
            <pc:sldMk cId="4179942436" sldId="310"/>
            <ac:picMk id="5" creationId="{DB56C503-8D40-408F-B20D-141B4FAACA68}"/>
          </ac:picMkLst>
        </pc:picChg>
        <pc:picChg chg="add mod">
          <ac:chgData name="SG Tidwell" userId="d13bede1427660d0" providerId="LiveId" clId="{32D7066F-5AE1-4C24-B0F0-DE760819843D}" dt="2017-10-05T01:04:21.093" v="1765" actId="1076"/>
          <ac:picMkLst>
            <pc:docMk/>
            <pc:sldMk cId="4179942436" sldId="310"/>
            <ac:picMk id="6" creationId="{66DEEEC8-76F5-46A7-984B-8E2124201BED}"/>
          </ac:picMkLst>
        </pc:picChg>
      </pc:sldChg>
      <pc:sldChg chg="addSp modAnim">
        <pc:chgData name="SG Tidwell" userId="d13bede1427660d0" providerId="LiveId" clId="{32D7066F-5AE1-4C24-B0F0-DE760819843D}" dt="2017-10-05T01:04:22.766" v="1766"/>
        <pc:sldMkLst>
          <pc:docMk/>
          <pc:sldMk cId="842433439" sldId="311"/>
        </pc:sldMkLst>
        <pc:picChg chg="add">
          <ac:chgData name="SG Tidwell" userId="d13bede1427660d0" providerId="LiveId" clId="{32D7066F-5AE1-4C24-B0F0-DE760819843D}" dt="2017-10-05T01:04:22.766" v="1766"/>
          <ac:picMkLst>
            <pc:docMk/>
            <pc:sldMk cId="842433439" sldId="311"/>
            <ac:picMk id="10" creationId="{32035D1C-C375-4240-92CC-5460C1892301}"/>
          </ac:picMkLst>
        </pc:picChg>
      </pc:sldChg>
      <pc:sldChg chg="addSp modSp">
        <pc:chgData name="SG Tidwell" userId="d13bede1427660d0" providerId="LiveId" clId="{32D7066F-5AE1-4C24-B0F0-DE760819843D}" dt="2017-10-05T01:04:33.933" v="1768" actId="1076"/>
        <pc:sldMkLst>
          <pc:docMk/>
          <pc:sldMk cId="1709587358" sldId="313"/>
        </pc:sldMkLst>
        <pc:picChg chg="add mod">
          <ac:chgData name="SG Tidwell" userId="d13bede1427660d0" providerId="LiveId" clId="{32D7066F-5AE1-4C24-B0F0-DE760819843D}" dt="2017-10-05T01:04:33.933" v="1768" actId="1076"/>
          <ac:picMkLst>
            <pc:docMk/>
            <pc:sldMk cId="1709587358" sldId="313"/>
            <ac:picMk id="5" creationId="{6E875FA6-42A2-4CC8-995D-43CF1429982B}"/>
          </ac:picMkLst>
        </pc:picChg>
      </pc:sldChg>
      <pc:sldChg chg="addSp modSp">
        <pc:chgData name="SG Tidwell" userId="d13bede1427660d0" providerId="LiveId" clId="{32D7066F-5AE1-4C24-B0F0-DE760819843D}" dt="2017-10-05T01:04:43.581" v="1770" actId="1076"/>
        <pc:sldMkLst>
          <pc:docMk/>
          <pc:sldMk cId="2353666571" sldId="315"/>
        </pc:sldMkLst>
        <pc:picChg chg="add mod">
          <ac:chgData name="SG Tidwell" userId="d13bede1427660d0" providerId="LiveId" clId="{32D7066F-5AE1-4C24-B0F0-DE760819843D}" dt="2017-10-05T01:04:43.581" v="1770" actId="1076"/>
          <ac:picMkLst>
            <pc:docMk/>
            <pc:sldMk cId="2353666571" sldId="315"/>
            <ac:picMk id="12" creationId="{9743D0CB-32AF-4C66-8A89-51682FE79336}"/>
          </ac:picMkLst>
        </pc:picChg>
      </pc:sldChg>
      <pc:sldChg chg="addSp modSp">
        <pc:chgData name="SG Tidwell" userId="d13bede1427660d0" providerId="LiveId" clId="{32D7066F-5AE1-4C24-B0F0-DE760819843D}" dt="2017-10-05T01:04:54.269" v="1772" actId="1076"/>
        <pc:sldMkLst>
          <pc:docMk/>
          <pc:sldMk cId="3876715932" sldId="317"/>
        </pc:sldMkLst>
        <pc:picChg chg="add mod">
          <ac:chgData name="SG Tidwell" userId="d13bede1427660d0" providerId="LiveId" clId="{32D7066F-5AE1-4C24-B0F0-DE760819843D}" dt="2017-10-05T01:04:54.269" v="1772" actId="1076"/>
          <ac:picMkLst>
            <pc:docMk/>
            <pc:sldMk cId="3876715932" sldId="317"/>
            <ac:picMk id="6" creationId="{91CDD535-D231-48CA-B3B2-019C52FEC67D}"/>
          </ac:picMkLst>
        </pc:picChg>
      </pc:sldChg>
      <pc:sldChg chg="addSp modSp">
        <pc:chgData name="SG Tidwell" userId="d13bede1427660d0" providerId="LiveId" clId="{32D7066F-5AE1-4C24-B0F0-DE760819843D}" dt="2017-10-05T01:05:01.421" v="1774" actId="1076"/>
        <pc:sldMkLst>
          <pc:docMk/>
          <pc:sldMk cId="1955454522" sldId="320"/>
        </pc:sldMkLst>
        <pc:picChg chg="add mod">
          <ac:chgData name="SG Tidwell" userId="d13bede1427660d0" providerId="LiveId" clId="{32D7066F-5AE1-4C24-B0F0-DE760819843D}" dt="2017-10-05T01:05:01.421" v="1774" actId="1076"/>
          <ac:picMkLst>
            <pc:docMk/>
            <pc:sldMk cId="1955454522" sldId="320"/>
            <ac:picMk id="7" creationId="{853DE21C-23FB-4895-953F-B0A10A802064}"/>
          </ac:picMkLst>
        </pc:picChg>
      </pc:sldChg>
      <pc:sldChg chg="addSp">
        <pc:chgData name="SG Tidwell" userId="d13bede1427660d0" providerId="LiveId" clId="{32D7066F-5AE1-4C24-B0F0-DE760819843D}" dt="2017-10-05T01:05:03.894" v="1775"/>
        <pc:sldMkLst>
          <pc:docMk/>
          <pc:sldMk cId="2360505019" sldId="321"/>
        </pc:sldMkLst>
        <pc:picChg chg="add">
          <ac:chgData name="SG Tidwell" userId="d13bede1427660d0" providerId="LiveId" clId="{32D7066F-5AE1-4C24-B0F0-DE760819843D}" dt="2017-10-05T01:05:03.894" v="1775"/>
          <ac:picMkLst>
            <pc:docMk/>
            <pc:sldMk cId="2360505019" sldId="321"/>
            <ac:picMk id="11" creationId="{87082973-37A8-4F6B-BD61-7EC4D95766B5}"/>
          </ac:picMkLst>
        </pc:picChg>
      </pc:sldChg>
      <pc:sldChg chg="addSp">
        <pc:chgData name="SG Tidwell" userId="d13bede1427660d0" providerId="LiveId" clId="{32D7066F-5AE1-4C24-B0F0-DE760819843D}" dt="2017-10-05T01:05:06.845" v="1776"/>
        <pc:sldMkLst>
          <pc:docMk/>
          <pc:sldMk cId="4290983553" sldId="322"/>
        </pc:sldMkLst>
        <pc:picChg chg="add">
          <ac:chgData name="SG Tidwell" userId="d13bede1427660d0" providerId="LiveId" clId="{32D7066F-5AE1-4C24-B0F0-DE760819843D}" dt="2017-10-05T01:05:06.845" v="1776"/>
          <ac:picMkLst>
            <pc:docMk/>
            <pc:sldMk cId="4290983553" sldId="322"/>
            <ac:picMk id="6" creationId="{FCBB9F74-7785-4D12-957C-92FBE22C5293}"/>
          </ac:picMkLst>
        </pc:picChg>
      </pc:sldChg>
      <pc:sldChg chg="addSp">
        <pc:chgData name="SG Tidwell" userId="d13bede1427660d0" providerId="LiveId" clId="{32D7066F-5AE1-4C24-B0F0-DE760819843D}" dt="2017-10-05T01:05:08.222" v="1777"/>
        <pc:sldMkLst>
          <pc:docMk/>
          <pc:sldMk cId="4011100693" sldId="323"/>
        </pc:sldMkLst>
        <pc:picChg chg="add">
          <ac:chgData name="SG Tidwell" userId="d13bede1427660d0" providerId="LiveId" clId="{32D7066F-5AE1-4C24-B0F0-DE760819843D}" dt="2017-10-05T01:05:08.222" v="1777"/>
          <ac:picMkLst>
            <pc:docMk/>
            <pc:sldMk cId="4011100693" sldId="323"/>
            <ac:picMk id="5" creationId="{55073481-5252-4368-9D90-041D3B70D542}"/>
          </ac:picMkLst>
        </pc:picChg>
      </pc:sldChg>
      <pc:sldChg chg="addSp delSp modSp">
        <pc:chgData name="SG Tidwell" userId="d13bede1427660d0" providerId="LiveId" clId="{32D7066F-5AE1-4C24-B0F0-DE760819843D}" dt="2017-10-05T01:05:09.970" v="1778"/>
        <pc:sldMkLst>
          <pc:docMk/>
          <pc:sldMk cId="738341936" sldId="324"/>
        </pc:sldMkLst>
        <pc:picChg chg="add mod">
          <ac:chgData name="SG Tidwell" userId="d13bede1427660d0" providerId="LiveId" clId="{32D7066F-5AE1-4C24-B0F0-DE760819843D}" dt="2017-10-01T16:27:02.850" v="4" actId="14100"/>
          <ac:picMkLst>
            <pc:docMk/>
            <pc:sldMk cId="738341936" sldId="324"/>
            <ac:picMk id="3" creationId="{4087719A-CD92-4736-A6AF-A068F4156526}"/>
          </ac:picMkLst>
        </pc:picChg>
        <pc:picChg chg="del">
          <ac:chgData name="SG Tidwell" userId="d13bede1427660d0" providerId="LiveId" clId="{32D7066F-5AE1-4C24-B0F0-DE760819843D}" dt="2017-10-01T16:26:25.003" v="0" actId="478"/>
          <ac:picMkLst>
            <pc:docMk/>
            <pc:sldMk cId="738341936" sldId="324"/>
            <ac:picMk id="4" creationId="{B878FDF9-C5DB-4A1B-80AC-024E1150484F}"/>
          </ac:picMkLst>
        </pc:picChg>
        <pc:picChg chg="add">
          <ac:chgData name="SG Tidwell" userId="d13bede1427660d0" providerId="LiveId" clId="{32D7066F-5AE1-4C24-B0F0-DE760819843D}" dt="2017-10-05T01:05:09.970" v="1778"/>
          <ac:picMkLst>
            <pc:docMk/>
            <pc:sldMk cId="738341936" sldId="324"/>
            <ac:picMk id="5" creationId="{A7E50ABF-36A8-4BA9-A002-ADA7E57A0FEA}"/>
          </ac:picMkLst>
        </pc:picChg>
      </pc:sldChg>
      <pc:sldChg chg="addSp delSp modSp">
        <pc:chgData name="SG Tidwell" userId="d13bede1427660d0" providerId="LiveId" clId="{32D7066F-5AE1-4C24-B0F0-DE760819843D}" dt="2017-10-05T01:05:23.933" v="1784" actId="1076"/>
        <pc:sldMkLst>
          <pc:docMk/>
          <pc:sldMk cId="3666771876" sldId="325"/>
        </pc:sldMkLst>
        <pc:spChg chg="del">
          <ac:chgData name="SG Tidwell" userId="d13bede1427660d0" providerId="LiveId" clId="{32D7066F-5AE1-4C24-B0F0-DE760819843D}" dt="2017-10-01T18:31:33.166" v="1381" actId="478"/>
          <ac:spMkLst>
            <pc:docMk/>
            <pc:sldMk cId="3666771876" sldId="325"/>
            <ac:spMk id="6" creationId="{539B3443-1173-41BC-A219-13CD17ED2B1D}"/>
          </ac:spMkLst>
        </pc:spChg>
        <pc:spChg chg="del">
          <ac:chgData name="SG Tidwell" userId="d13bede1427660d0" providerId="LiveId" clId="{32D7066F-5AE1-4C24-B0F0-DE760819843D}" dt="2017-10-01T18:26:47.389" v="1380" actId="478"/>
          <ac:spMkLst>
            <pc:docMk/>
            <pc:sldMk cId="3666771876" sldId="325"/>
            <ac:spMk id="7" creationId="{A1A6CC30-EEDA-430E-B2B1-47158662B778}"/>
          </ac:spMkLst>
        </pc:spChg>
        <pc:picChg chg="add mod">
          <ac:chgData name="SG Tidwell" userId="d13bede1427660d0" providerId="LiveId" clId="{32D7066F-5AE1-4C24-B0F0-DE760819843D}" dt="2017-10-01T18:32:14.709" v="1386" actId="14100"/>
          <ac:picMkLst>
            <pc:docMk/>
            <pc:sldMk cId="3666771876" sldId="325"/>
            <ac:picMk id="4" creationId="{4D0BE95E-9276-43A1-9A57-687DDB86FA49}"/>
          </ac:picMkLst>
        </pc:picChg>
        <pc:picChg chg="add mod">
          <ac:chgData name="SG Tidwell" userId="d13bede1427660d0" providerId="LiveId" clId="{32D7066F-5AE1-4C24-B0F0-DE760819843D}" dt="2017-10-05T01:05:23.933" v="1784" actId="1076"/>
          <ac:picMkLst>
            <pc:docMk/>
            <pc:sldMk cId="3666771876" sldId="325"/>
            <ac:picMk id="6" creationId="{37FB5EFD-ACC3-42CF-B72E-0B690597D3DC}"/>
          </ac:picMkLst>
        </pc:picChg>
      </pc:sldChg>
      <pc:sldChg chg="addSp delSp modSp">
        <pc:chgData name="SG Tidwell" userId="d13bede1427660d0" providerId="LiveId" clId="{32D7066F-5AE1-4C24-B0F0-DE760819843D}" dt="2017-10-05T01:05:11.852" v="1779"/>
        <pc:sldMkLst>
          <pc:docMk/>
          <pc:sldMk cId="1724346239" sldId="326"/>
        </pc:sldMkLst>
        <pc:spChg chg="add mod">
          <ac:chgData name="SG Tidwell" userId="d13bede1427660d0" providerId="LiveId" clId="{32D7066F-5AE1-4C24-B0F0-DE760819843D}" dt="2017-10-01T16:44:13.629" v="96" actId="1076"/>
          <ac:spMkLst>
            <pc:docMk/>
            <pc:sldMk cId="1724346239" sldId="326"/>
            <ac:spMk id="3" creationId="{7439E2A4-7D07-46E3-A726-CEF657D94063}"/>
          </ac:spMkLst>
        </pc:spChg>
        <pc:spChg chg="add del mod">
          <ac:chgData name="SG Tidwell" userId="d13bede1427660d0" providerId="LiveId" clId="{32D7066F-5AE1-4C24-B0F0-DE760819843D}" dt="2017-10-01T16:57:08.717" v="106" actId="478"/>
          <ac:spMkLst>
            <pc:docMk/>
            <pc:sldMk cId="1724346239" sldId="326"/>
            <ac:spMk id="4" creationId="{1B22030B-6B5A-4CA3-B211-6DD43B06C47E}"/>
          </ac:spMkLst>
        </pc:spChg>
        <pc:spChg chg="add mod">
          <ac:chgData name="SG Tidwell" userId="d13bede1427660d0" providerId="LiveId" clId="{32D7066F-5AE1-4C24-B0F0-DE760819843D}" dt="2017-10-01T16:58:29.432" v="408" actId="20577"/>
          <ac:spMkLst>
            <pc:docMk/>
            <pc:sldMk cId="1724346239" sldId="326"/>
            <ac:spMk id="6" creationId="{6890CA15-14B8-4B64-ACAC-D3DC69EEBA78}"/>
          </ac:spMkLst>
        </pc:spChg>
        <pc:spChg chg="add mod">
          <ac:chgData name="SG Tidwell" userId="d13bede1427660d0" providerId="LiveId" clId="{32D7066F-5AE1-4C24-B0F0-DE760819843D}" dt="2017-10-01T17:00:58.183" v="658" actId="20577"/>
          <ac:spMkLst>
            <pc:docMk/>
            <pc:sldMk cId="1724346239" sldId="326"/>
            <ac:spMk id="8" creationId="{0532230B-7EE2-44EF-A190-2AB901B780BB}"/>
          </ac:spMkLst>
        </pc:spChg>
        <pc:spChg chg="add mod">
          <ac:chgData name="SG Tidwell" userId="d13bede1427660d0" providerId="LiveId" clId="{32D7066F-5AE1-4C24-B0F0-DE760819843D}" dt="2017-10-01T17:02:49.056" v="970" actId="1076"/>
          <ac:spMkLst>
            <pc:docMk/>
            <pc:sldMk cId="1724346239" sldId="326"/>
            <ac:spMk id="9" creationId="{0491D48D-3CA5-479D-BEF1-5812694A5CE0}"/>
          </ac:spMkLst>
        </pc:spChg>
        <pc:picChg chg="add mod">
          <ac:chgData name="SG Tidwell" userId="d13bede1427660d0" providerId="LiveId" clId="{32D7066F-5AE1-4C24-B0F0-DE760819843D}" dt="2017-10-01T16:58:50.471" v="410" actId="1076"/>
          <ac:picMkLst>
            <pc:docMk/>
            <pc:sldMk cId="1724346239" sldId="326"/>
            <ac:picMk id="5" creationId="{10FD2CD0-4EC8-469F-9581-D211BE492499}"/>
          </ac:picMkLst>
        </pc:picChg>
        <pc:picChg chg="add">
          <ac:chgData name="SG Tidwell" userId="d13bede1427660d0" providerId="LiveId" clId="{32D7066F-5AE1-4C24-B0F0-DE760819843D}" dt="2017-10-05T01:05:11.852" v="1779"/>
          <ac:picMkLst>
            <pc:docMk/>
            <pc:sldMk cId="1724346239" sldId="326"/>
            <ac:picMk id="10" creationId="{E7127C55-8569-495F-8045-5FCE3293E636}"/>
          </ac:picMkLst>
        </pc:picChg>
      </pc:sldChg>
      <pc:sldChg chg="addSp modSp">
        <pc:chgData name="SG Tidwell" userId="d13bede1427660d0" providerId="LiveId" clId="{32D7066F-5AE1-4C24-B0F0-DE760819843D}" dt="2017-10-05T01:05:15.790" v="1781"/>
        <pc:sldMkLst>
          <pc:docMk/>
          <pc:sldMk cId="4266770002" sldId="327"/>
        </pc:sldMkLst>
        <pc:spChg chg="add mod">
          <ac:chgData name="SG Tidwell" userId="d13bede1427660d0" providerId="LiveId" clId="{32D7066F-5AE1-4C24-B0F0-DE760819843D}" dt="2017-10-01T17:34:52.525" v="1257" actId="20577"/>
          <ac:spMkLst>
            <pc:docMk/>
            <pc:sldMk cId="4266770002" sldId="327"/>
            <ac:spMk id="4" creationId="{7EC6BCCB-C58A-4383-8A92-6172F8A12AC6}"/>
          </ac:spMkLst>
        </pc:spChg>
        <pc:picChg chg="add mod">
          <ac:chgData name="SG Tidwell" userId="d13bede1427660d0" providerId="LiveId" clId="{32D7066F-5AE1-4C24-B0F0-DE760819843D}" dt="2017-10-01T18:16:37.179" v="1259" actId="1076"/>
          <ac:picMkLst>
            <pc:docMk/>
            <pc:sldMk cId="4266770002" sldId="327"/>
            <ac:picMk id="3" creationId="{92389BA9-C4CF-4209-9EDC-EBEC199E0B2A}"/>
          </ac:picMkLst>
        </pc:picChg>
        <pc:picChg chg="add">
          <ac:chgData name="SG Tidwell" userId="d13bede1427660d0" providerId="LiveId" clId="{32D7066F-5AE1-4C24-B0F0-DE760819843D}" dt="2017-10-05T01:05:15.790" v="1781"/>
          <ac:picMkLst>
            <pc:docMk/>
            <pc:sldMk cId="4266770002" sldId="327"/>
            <ac:picMk id="6" creationId="{0ECFE237-CD08-493A-B08F-A7D1A91AF436}"/>
          </ac:picMkLst>
        </pc:picChg>
      </pc:sldChg>
      <pc:sldChg chg="addSp delSp modSp add">
        <pc:chgData name="SG Tidwell" userId="d13bede1427660d0" providerId="LiveId" clId="{32D7066F-5AE1-4C24-B0F0-DE760819843D}" dt="2017-10-05T01:05:13.655" v="1780"/>
        <pc:sldMkLst>
          <pc:docMk/>
          <pc:sldMk cId="1072830356" sldId="328"/>
        </pc:sldMkLst>
        <pc:spChg chg="del">
          <ac:chgData name="SG Tidwell" userId="d13bede1427660d0" providerId="LiveId" clId="{32D7066F-5AE1-4C24-B0F0-DE760819843D}" dt="2017-10-01T17:03:00.896" v="972" actId="478"/>
          <ac:spMkLst>
            <pc:docMk/>
            <pc:sldMk cId="1072830356" sldId="328"/>
            <ac:spMk id="3" creationId="{7439E2A4-7D07-46E3-A726-CEF657D94063}"/>
          </ac:spMkLst>
        </pc:spChg>
        <pc:spChg chg="del">
          <ac:chgData name="SG Tidwell" userId="d13bede1427660d0" providerId="LiveId" clId="{32D7066F-5AE1-4C24-B0F0-DE760819843D}" dt="2017-10-01T17:03:02.248" v="973" actId="478"/>
          <ac:spMkLst>
            <pc:docMk/>
            <pc:sldMk cId="1072830356" sldId="328"/>
            <ac:spMk id="6" creationId="{6890CA15-14B8-4B64-ACAC-D3DC69EEBA78}"/>
          </ac:spMkLst>
        </pc:spChg>
        <pc:spChg chg="del">
          <ac:chgData name="SG Tidwell" userId="d13bede1427660d0" providerId="LiveId" clId="{32D7066F-5AE1-4C24-B0F0-DE760819843D}" dt="2017-10-01T17:03:04.598" v="975" actId="478"/>
          <ac:spMkLst>
            <pc:docMk/>
            <pc:sldMk cId="1072830356" sldId="328"/>
            <ac:spMk id="8" creationId="{0532230B-7EE2-44EF-A190-2AB901B780BB}"/>
          </ac:spMkLst>
        </pc:spChg>
        <pc:spChg chg="del">
          <ac:chgData name="SG Tidwell" userId="d13bede1427660d0" providerId="LiveId" clId="{32D7066F-5AE1-4C24-B0F0-DE760819843D}" dt="2017-10-01T17:03:06.216" v="976" actId="478"/>
          <ac:spMkLst>
            <pc:docMk/>
            <pc:sldMk cId="1072830356" sldId="328"/>
            <ac:spMk id="9" creationId="{0491D48D-3CA5-479D-BEF1-5812694A5CE0}"/>
          </ac:spMkLst>
        </pc:spChg>
        <pc:spChg chg="add mod">
          <ac:chgData name="SG Tidwell" userId="d13bede1427660d0" providerId="LiveId" clId="{32D7066F-5AE1-4C24-B0F0-DE760819843D}" dt="2017-10-01T17:33:42.668" v="1111" actId="20577"/>
          <ac:spMkLst>
            <pc:docMk/>
            <pc:sldMk cId="1072830356" sldId="328"/>
            <ac:spMk id="11" creationId="{A5CDB960-3DC8-487D-97FF-DE9E0BF0B782}"/>
          </ac:spMkLst>
        </pc:spChg>
        <pc:graphicFrameChg chg="add del mod modGraphic">
          <ac:chgData name="SG Tidwell" userId="d13bede1427660d0" providerId="LiveId" clId="{32D7066F-5AE1-4C24-B0F0-DE760819843D}" dt="2017-10-01T17:31:53.213" v="985" actId="478"/>
          <ac:graphicFrameMkLst>
            <pc:docMk/>
            <pc:sldMk cId="1072830356" sldId="328"/>
            <ac:graphicFrameMk id="7" creationId="{4392FC32-C2D7-486A-92B6-EB13FB2A788B}"/>
          </ac:graphicFrameMkLst>
        </pc:graphicFrameChg>
        <pc:picChg chg="add del mod">
          <ac:chgData name="SG Tidwell" userId="d13bede1427660d0" providerId="LiveId" clId="{32D7066F-5AE1-4C24-B0F0-DE760819843D}" dt="2017-10-01T17:31:11.395" v="980" actId="478"/>
          <ac:picMkLst>
            <pc:docMk/>
            <pc:sldMk cId="1072830356" sldId="328"/>
            <ac:picMk id="4" creationId="{2B668C81-B357-48DC-B954-BAEBE4680405}"/>
          </ac:picMkLst>
        </pc:picChg>
        <pc:picChg chg="del">
          <ac:chgData name="SG Tidwell" userId="d13bede1427660d0" providerId="LiveId" clId="{32D7066F-5AE1-4C24-B0F0-DE760819843D}" dt="2017-10-01T17:03:02.816" v="974" actId="478"/>
          <ac:picMkLst>
            <pc:docMk/>
            <pc:sldMk cId="1072830356" sldId="328"/>
            <ac:picMk id="5" creationId="{10FD2CD0-4EC8-469F-9581-D211BE492499}"/>
          </ac:picMkLst>
        </pc:picChg>
        <pc:picChg chg="add">
          <ac:chgData name="SG Tidwell" userId="d13bede1427660d0" providerId="LiveId" clId="{32D7066F-5AE1-4C24-B0F0-DE760819843D}" dt="2017-10-05T01:05:13.655" v="1780"/>
          <ac:picMkLst>
            <pc:docMk/>
            <pc:sldMk cId="1072830356" sldId="328"/>
            <ac:picMk id="6" creationId="{DE7E4186-B2A0-4A70-9872-EF5F412FF8BA}"/>
          </ac:picMkLst>
        </pc:picChg>
        <pc:picChg chg="add mod">
          <ac:chgData name="SG Tidwell" userId="d13bede1427660d0" providerId="LiveId" clId="{32D7066F-5AE1-4C24-B0F0-DE760819843D}" dt="2017-10-01T17:32:22.164" v="989" actId="1076"/>
          <ac:picMkLst>
            <pc:docMk/>
            <pc:sldMk cId="1072830356" sldId="328"/>
            <ac:picMk id="10" creationId="{443B2A1E-5D9E-4A31-9786-49C2ACFF794F}"/>
          </ac:picMkLst>
        </pc:picChg>
      </pc:sldChg>
      <pc:sldChg chg="addSp delSp modSp add">
        <pc:chgData name="SG Tidwell" userId="d13bede1427660d0" providerId="LiveId" clId="{32D7066F-5AE1-4C24-B0F0-DE760819843D}" dt="2017-10-05T01:05:17.709" v="1782"/>
        <pc:sldMkLst>
          <pc:docMk/>
          <pc:sldMk cId="998931157" sldId="329"/>
        </pc:sldMkLst>
        <pc:spChg chg="del mod">
          <ac:chgData name="SG Tidwell" userId="d13bede1427660d0" providerId="LiveId" clId="{32D7066F-5AE1-4C24-B0F0-DE760819843D}" dt="2017-10-01T18:23:13.791" v="1265" actId="20577"/>
          <ac:spMkLst>
            <pc:docMk/>
            <pc:sldMk cId="998931157" sldId="329"/>
            <ac:spMk id="4" creationId="{7EC6BCCB-C58A-4383-8A92-6172F8A12AC6}"/>
          </ac:spMkLst>
        </pc:spChg>
        <pc:spChg chg="add mod">
          <ac:chgData name="SG Tidwell" userId="d13bede1427660d0" providerId="LiveId" clId="{32D7066F-5AE1-4C24-B0F0-DE760819843D}" dt="2017-10-01T18:24:41.594" v="1379" actId="20577"/>
          <ac:spMkLst>
            <pc:docMk/>
            <pc:sldMk cId="998931157" sldId="329"/>
            <ac:spMk id="7" creationId="{92566448-F00C-436A-A937-DDE85DC2B96E}"/>
          </ac:spMkLst>
        </pc:spChg>
        <pc:picChg chg="del mod">
          <ac:chgData name="SG Tidwell" userId="d13bede1427660d0" providerId="LiveId" clId="{32D7066F-5AE1-4C24-B0F0-DE760819843D}" dt="2017-10-01T18:16:58.987" v="1262" actId="478"/>
          <ac:picMkLst>
            <pc:docMk/>
            <pc:sldMk cId="998931157" sldId="329"/>
            <ac:picMk id="3" creationId="{92389BA9-C4CF-4209-9EDC-EBEC199E0B2A}"/>
          </ac:picMkLst>
        </pc:picChg>
        <pc:picChg chg="add mod">
          <ac:chgData name="SG Tidwell" userId="d13bede1427660d0" providerId="LiveId" clId="{32D7066F-5AE1-4C24-B0F0-DE760819843D}" dt="2017-10-01T18:24:02.188" v="1273" actId="1076"/>
          <ac:picMkLst>
            <pc:docMk/>
            <pc:sldMk cId="998931157" sldId="329"/>
            <ac:picMk id="5" creationId="{401AB09E-754A-41A3-A6AC-FADF2F07BB5C}"/>
          </ac:picMkLst>
        </pc:picChg>
        <pc:picChg chg="add mod">
          <ac:chgData name="SG Tidwell" userId="d13bede1427660d0" providerId="LiveId" clId="{32D7066F-5AE1-4C24-B0F0-DE760819843D}" dt="2017-10-01T18:23:59.196" v="1272" actId="14100"/>
          <ac:picMkLst>
            <pc:docMk/>
            <pc:sldMk cId="998931157" sldId="329"/>
            <ac:picMk id="6" creationId="{D903FCEC-D048-4BFE-8B2E-C6CB32CFDB7A}"/>
          </ac:picMkLst>
        </pc:picChg>
        <pc:picChg chg="add">
          <ac:chgData name="SG Tidwell" userId="d13bede1427660d0" providerId="LiveId" clId="{32D7066F-5AE1-4C24-B0F0-DE760819843D}" dt="2017-10-05T01:05:17.709" v="1782"/>
          <ac:picMkLst>
            <pc:docMk/>
            <pc:sldMk cId="998931157" sldId="329"/>
            <ac:picMk id="8" creationId="{4DBE7C9A-FFED-4F74-9EB8-2B943F0E316B}"/>
          </ac:picMkLst>
        </pc:picChg>
      </pc:sldChg>
      <pc:sldChg chg="addSp delSp modSp add modAnim">
        <pc:chgData name="SG Tidwell" userId="d13bede1427660d0" providerId="LiveId" clId="{32D7066F-5AE1-4C24-B0F0-DE760819843D}" dt="2017-10-05T01:05:29.293" v="1787" actId="1076"/>
        <pc:sldMkLst>
          <pc:docMk/>
          <pc:sldMk cId="758082448" sldId="330"/>
        </pc:sldMkLst>
        <pc:spChg chg="mod">
          <ac:chgData name="SG Tidwell" userId="d13bede1427660d0" providerId="LiveId" clId="{32D7066F-5AE1-4C24-B0F0-DE760819843D}" dt="2017-10-01T18:33:29.359" v="1414" actId="5793"/>
          <ac:spMkLst>
            <pc:docMk/>
            <pc:sldMk cId="758082448" sldId="330"/>
            <ac:spMk id="2" creationId="{00000000-0000-0000-0000-000000000000}"/>
          </ac:spMkLst>
        </pc:spChg>
        <pc:spChg chg="del">
          <ac:chgData name="SG Tidwell" userId="d13bede1427660d0" providerId="LiveId" clId="{32D7066F-5AE1-4C24-B0F0-DE760819843D}" dt="2017-10-01T18:33:05.132" v="1389" actId="478"/>
          <ac:spMkLst>
            <pc:docMk/>
            <pc:sldMk cId="758082448" sldId="330"/>
            <ac:spMk id="3" creationId="{7642DE92-9B6B-43BE-8FB7-751C921C74FB}"/>
          </ac:spMkLst>
        </pc:spChg>
        <pc:spChg chg="add mod">
          <ac:chgData name="SG Tidwell" userId="d13bede1427660d0" providerId="LiveId" clId="{32D7066F-5AE1-4C24-B0F0-DE760819843D}" dt="2017-10-01T18:34:17.158" v="1512" actId="1076"/>
          <ac:spMkLst>
            <pc:docMk/>
            <pc:sldMk cId="758082448" sldId="330"/>
            <ac:spMk id="5" creationId="{759B86E2-8057-467B-9CBB-17AE82DFC403}"/>
          </ac:spMkLst>
        </pc:spChg>
        <pc:spChg chg="add mod">
          <ac:chgData name="SG Tidwell" userId="d13bede1427660d0" providerId="LiveId" clId="{32D7066F-5AE1-4C24-B0F0-DE760819843D}" dt="2017-10-01T18:35:07.222" v="1650" actId="20577"/>
          <ac:spMkLst>
            <pc:docMk/>
            <pc:sldMk cId="758082448" sldId="330"/>
            <ac:spMk id="7" creationId="{48311890-7BA1-426D-875A-21263840F298}"/>
          </ac:spMkLst>
        </pc:spChg>
        <pc:spChg chg="add mod">
          <ac:chgData name="SG Tidwell" userId="d13bede1427660d0" providerId="LiveId" clId="{32D7066F-5AE1-4C24-B0F0-DE760819843D}" dt="2017-10-01T18:35:44.382" v="1657" actId="1076"/>
          <ac:spMkLst>
            <pc:docMk/>
            <pc:sldMk cId="758082448" sldId="330"/>
            <ac:spMk id="8" creationId="{7E0D03B6-DDB0-476A-BD0F-FB1D21F35486}"/>
          </ac:spMkLst>
        </pc:spChg>
        <pc:picChg chg="del">
          <ac:chgData name="SG Tidwell" userId="d13bede1427660d0" providerId="LiveId" clId="{32D7066F-5AE1-4C24-B0F0-DE760819843D}" dt="2017-10-01T18:33:00.893" v="1388" actId="478"/>
          <ac:picMkLst>
            <pc:docMk/>
            <pc:sldMk cId="758082448" sldId="330"/>
            <ac:picMk id="4" creationId="{4D0BE95E-9276-43A1-9A57-687DDB86FA49}"/>
          </ac:picMkLst>
        </pc:picChg>
        <pc:picChg chg="add mod">
          <ac:chgData name="SG Tidwell" userId="d13bede1427660d0" providerId="LiveId" clId="{32D7066F-5AE1-4C24-B0F0-DE760819843D}" dt="2017-10-05T01:05:29.293" v="1787" actId="1076"/>
          <ac:picMkLst>
            <pc:docMk/>
            <pc:sldMk cId="758082448" sldId="330"/>
            <ac:picMk id="9" creationId="{1F68FAA0-B1B4-4A9B-A058-3E3E689D5113}"/>
          </ac:picMkLst>
        </pc:picChg>
      </pc:sldChg>
      <pc:sldMasterChg chg="addSp modTransition modSldLayout">
        <pc:chgData name="SG Tidwell" userId="d13bede1427660d0" providerId="LiveId" clId="{32D7066F-5AE1-4C24-B0F0-DE760819843D}" dt="2017-10-03T22:22:51.560" v="1710"/>
        <pc:sldMasterMkLst>
          <pc:docMk/>
          <pc:sldMasterMk cId="720461168" sldId="2147483660"/>
        </pc:sldMasterMkLst>
        <pc:spChg chg="add">
          <ac:chgData name="SG Tidwell" userId="d13bede1427660d0" providerId="LiveId" clId="{32D7066F-5AE1-4C24-B0F0-DE760819843D}" dt="2017-10-03T22:21:35.026" v="1707"/>
          <ac:spMkLst>
            <pc:docMk/>
            <pc:sldMasterMk cId="720461168" sldId="2147483660"/>
            <ac:spMk id="6" creationId="{0091AA5C-FE5E-40E4-B69F-602C5854D2C1}"/>
          </ac:spMkLst>
        </pc:spChg>
        <pc:sldLayoutChg chg="modTransition">
          <pc:chgData name="SG Tidwell" userId="d13bede1427660d0" providerId="LiveId" clId="{32D7066F-5AE1-4C24-B0F0-DE760819843D}" dt="2017-10-03T22:22:51.560" v="1710"/>
          <pc:sldLayoutMkLst>
            <pc:docMk/>
            <pc:sldMasterMk cId="720461168" sldId="2147483660"/>
            <pc:sldLayoutMk cId="4193871827" sldId="2147483663"/>
          </pc:sldLayoutMkLst>
        </pc:sldLayoutChg>
        <pc:sldLayoutChg chg="modTransition">
          <pc:chgData name="SG Tidwell" userId="d13bede1427660d0" providerId="LiveId" clId="{32D7066F-5AE1-4C24-B0F0-DE760819843D}" dt="2017-10-03T22:22:51.560" v="1710"/>
          <pc:sldLayoutMkLst>
            <pc:docMk/>
            <pc:sldMasterMk cId="720461168" sldId="2147483660"/>
            <pc:sldLayoutMk cId="1341971523" sldId="2147483664"/>
          </pc:sldLayoutMkLst>
        </pc:sldLayoutChg>
        <pc:sldLayoutChg chg="modTransition">
          <pc:chgData name="SG Tidwell" userId="d13bede1427660d0" providerId="LiveId" clId="{32D7066F-5AE1-4C24-B0F0-DE760819843D}" dt="2017-10-03T22:22:51.560" v="1710"/>
          <pc:sldLayoutMkLst>
            <pc:docMk/>
            <pc:sldMasterMk cId="720461168" sldId="2147483660"/>
            <pc:sldLayoutMk cId="3377236396" sldId="2147483666"/>
          </pc:sldLayoutMkLst>
        </pc:sldLayoutChg>
        <pc:sldLayoutChg chg="modTransition">
          <pc:chgData name="SG Tidwell" userId="d13bede1427660d0" providerId="LiveId" clId="{32D7066F-5AE1-4C24-B0F0-DE760819843D}" dt="2017-10-03T22:22:51.560" v="1710"/>
          <pc:sldLayoutMkLst>
            <pc:docMk/>
            <pc:sldMasterMk cId="720461168" sldId="2147483660"/>
            <pc:sldLayoutMk cId="3545986821" sldId="214748366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5DD71D7-55AC-46BD-81B3-09AB2F9EFBD8}" type="datetimeFigureOut">
              <a:rPr lang="en-US" smtClean="0"/>
              <a:t>10/4/2017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40BD58-3BFF-4EAF-BB8B-AC67FE801E47}" type="slidenum">
              <a:rPr lang="en-US" smtClean="0"/>
              <a:t>‹#›</a:t>
            </a:fld>
            <a:endParaRPr lang="en-US"/>
          </a:p>
        </p:txBody>
      </p:sp>
    </p:spTree>
    <p:extLst>
      <p:ext uri="{BB962C8B-B14F-4D97-AF65-F5344CB8AC3E}">
        <p14:creationId xmlns:p14="http://schemas.microsoft.com/office/powerpoint/2010/main" val="40105943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9424F-BB59-4F4E-9822-4CA3E770FFD2}" type="datetimeFigureOut">
              <a:rPr lang="en-US" smtClean="0"/>
              <a:t>10/4/2017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322CDD-9D6C-4F63-9EC2-648226624108}" type="slidenum">
              <a:rPr lang="en-US" smtClean="0"/>
              <a:t>‹#›</a:t>
            </a:fld>
            <a:endParaRPr lang="en-US"/>
          </a:p>
        </p:txBody>
      </p:sp>
    </p:spTree>
    <p:extLst>
      <p:ext uri="{BB962C8B-B14F-4D97-AF65-F5344CB8AC3E}">
        <p14:creationId xmlns:p14="http://schemas.microsoft.com/office/powerpoint/2010/main" val="85102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2606040"/>
            <a:ext cx="10058400" cy="2743200"/>
          </a:xfrm>
        </p:spPr>
        <p:txBody>
          <a:bodyPr anchor="b">
            <a:normAutofit/>
          </a:bodyPr>
          <a:lstStyle>
            <a:lvl1pPr algn="l">
              <a:lnSpc>
                <a:spcPct val="80000"/>
              </a:lnSpc>
              <a:defRPr sz="6800">
                <a:solidFill>
                  <a:schemeClr val="tx1"/>
                </a:solidFill>
                <a:effectLst>
                  <a:outerShdw blurRad="38100" dist="25400" dir="18900000" algn="bl" rotWithShape="0">
                    <a:schemeClr val="bg1">
                      <a:alpha val="80000"/>
                    </a:scheme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066800" y="5360437"/>
            <a:ext cx="10058400" cy="365760"/>
          </a:xfrm>
        </p:spPr>
        <p:txBody>
          <a:bodyPr>
            <a:normAutofit/>
          </a:bodyPr>
          <a:lstStyle>
            <a:lvl1pPr marL="0" indent="0" algn="l">
              <a:spcBef>
                <a:spcPts val="0"/>
              </a:spcBef>
              <a:buNone/>
              <a:defRPr sz="2000" b="1" cap="all" baseline="0">
                <a:solidFill>
                  <a:schemeClr val="accent1">
                    <a:lumMod val="75000"/>
                  </a:schemeClr>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Rectangle 7"/>
          <p:cNvSpPr/>
          <p:nvPr userDrawn="1"/>
        </p:nvSpPr>
        <p:spPr>
          <a:xfrm>
            <a:off x="0" y="5888736"/>
            <a:ext cx="12192000" cy="109728"/>
          </a:xfrm>
          <a:prstGeom prst="rect">
            <a:avLst/>
          </a:prstGeom>
          <a:ln>
            <a:noFill/>
          </a:ln>
          <a:effectLst>
            <a:outerShdw blurRad="25400" dist="254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©2017 SQLCODEMONKEY</a:t>
            </a:r>
            <a:endParaRPr lang="en-US" dirty="0"/>
          </a:p>
        </p:txBody>
      </p:sp>
      <p:sp>
        <p:nvSpPr>
          <p:cNvPr id="4" name="Date Placeholder 3"/>
          <p:cNvSpPr>
            <a:spLocks noGrp="1"/>
          </p:cNvSpPr>
          <p:nvPr>
            <p:ph type="dt" sz="half" idx="10"/>
          </p:nvPr>
        </p:nvSpPr>
        <p:spPr/>
        <p:txBody>
          <a:bodyPr/>
          <a:lstStyle/>
          <a:p>
            <a:fld id="{74EDF9BF-792C-4530-8564-AF0C3EBEFEAD}" type="datetime1">
              <a:rPr lang="en-US" smtClean="0"/>
              <a:t>10/4/2017</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25000" y="382230"/>
            <a:ext cx="1371600" cy="556136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382230"/>
            <a:ext cx="7863840" cy="556137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©2017 SQLCODEMONKEY</a:t>
            </a:r>
            <a:endParaRPr lang="en-US" dirty="0"/>
          </a:p>
        </p:txBody>
      </p:sp>
      <p:sp>
        <p:nvSpPr>
          <p:cNvPr id="4" name="Date Placeholder 3"/>
          <p:cNvSpPr>
            <a:spLocks noGrp="1"/>
          </p:cNvSpPr>
          <p:nvPr>
            <p:ph type="dt" sz="half" idx="10"/>
          </p:nvPr>
        </p:nvSpPr>
        <p:spPr/>
        <p:txBody>
          <a:bodyPr/>
          <a:lstStyle/>
          <a:p>
            <a:fld id="{7DB027EB-F5B6-4817-BDB0-9788D841B03F}" type="datetime1">
              <a:rPr lang="en-US" smtClean="0"/>
              <a:t>10/4/2017</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©2017 SQLCODEMONKEY</a:t>
            </a:r>
            <a:endParaRPr lang="en-US" dirty="0"/>
          </a:p>
        </p:txBody>
      </p:sp>
      <p:sp>
        <p:nvSpPr>
          <p:cNvPr id="4" name="Date Placeholder 3"/>
          <p:cNvSpPr>
            <a:spLocks noGrp="1"/>
          </p:cNvSpPr>
          <p:nvPr>
            <p:ph type="dt" sz="half" idx="10"/>
          </p:nvPr>
        </p:nvSpPr>
        <p:spPr/>
        <p:txBody>
          <a:bodyPr/>
          <a:lstStyle/>
          <a:p>
            <a:fld id="{DFF982C1-A193-433F-84E6-68FFF2163728}" type="datetime1">
              <a:rPr lang="en-US" smtClean="0"/>
              <a:t>10/4/2017</a:t>
            </a:fld>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1565829"/>
            <a:ext cx="5943600" cy="4114800"/>
          </a:xfrm>
        </p:spPr>
        <p:txBody>
          <a:bodyPr anchor="b">
            <a:normAutofit/>
          </a:bodyPr>
          <a:lstStyle>
            <a:lvl1pPr>
              <a:lnSpc>
                <a:spcPct val="80000"/>
              </a:lnSpc>
              <a:defRPr sz="5400">
                <a:effectLst>
                  <a:outerShdw blurRad="38100" dist="25400" dir="18900000" algn="bl" rotWithShape="0">
                    <a:schemeClr val="bg1">
                      <a:alpha val="80000"/>
                    </a:schemeClr>
                  </a:outerShdw>
                </a:effectLst>
              </a:defRPr>
            </a:lvl1pPr>
          </a:lstStyle>
          <a:p>
            <a:r>
              <a:rPr lang="en-US"/>
              <a:t>Click to edit Master title style</a:t>
            </a:r>
            <a:endParaRPr lang="en-US" dirty="0"/>
          </a:p>
        </p:txBody>
      </p:sp>
      <p:sp>
        <p:nvSpPr>
          <p:cNvPr id="3" name="Text Placeholder 2"/>
          <p:cNvSpPr>
            <a:spLocks noGrp="1"/>
          </p:cNvSpPr>
          <p:nvPr>
            <p:ph type="body" idx="1"/>
          </p:nvPr>
        </p:nvSpPr>
        <p:spPr>
          <a:xfrm>
            <a:off x="1066801" y="5682343"/>
            <a:ext cx="5943600" cy="410547"/>
          </a:xfrm>
        </p:spPr>
        <p:txBody>
          <a:bodyPr>
            <a:normAutofit/>
          </a:bodyPr>
          <a:lstStyle>
            <a:lvl1pPr marL="0" indent="0">
              <a:spcBef>
                <a:spcPts val="0"/>
              </a:spcBef>
              <a:buNone/>
              <a:defRPr sz="2200" b="1" cap="all" baseline="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9" name="Rectangle 8"/>
          <p:cNvSpPr/>
          <p:nvPr userDrawn="1"/>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61948" y="283"/>
            <a:ext cx="4427508" cy="6856286"/>
          </a:xfrm>
          <a:prstGeom prst="rect">
            <a:avLst/>
          </a:prstGeom>
        </p:spPr>
      </p:pic>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5400"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©2017 SQLCODEMONKEY</a:t>
            </a:r>
            <a:endParaRPr lang="en-US" dirty="0"/>
          </a:p>
        </p:txBody>
      </p:sp>
      <p:sp>
        <p:nvSpPr>
          <p:cNvPr id="5" name="Date Placeholder 4"/>
          <p:cNvSpPr>
            <a:spLocks noGrp="1"/>
          </p:cNvSpPr>
          <p:nvPr>
            <p:ph type="dt" sz="half" idx="10"/>
          </p:nvPr>
        </p:nvSpPr>
        <p:spPr/>
        <p:txBody>
          <a:bodyPr/>
          <a:lstStyle/>
          <a:p>
            <a:fld id="{5AD60377-AA8E-4760-B290-53B7CAA172B5}" type="datetime1">
              <a:rPr lang="en-US" smtClean="0"/>
              <a:t>10/4/2017</a:t>
            </a:fld>
            <a:endParaRPr lang="en-US" dirty="0"/>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5400"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67628"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69152"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a:t>©2017 SQLCODEMONKEY</a:t>
            </a:r>
            <a:endParaRPr lang="en-US" dirty="0"/>
          </a:p>
        </p:txBody>
      </p:sp>
      <p:sp>
        <p:nvSpPr>
          <p:cNvPr id="7" name="Date Placeholder 6"/>
          <p:cNvSpPr>
            <a:spLocks noGrp="1"/>
          </p:cNvSpPr>
          <p:nvPr>
            <p:ph type="dt" sz="half" idx="10"/>
          </p:nvPr>
        </p:nvSpPr>
        <p:spPr/>
        <p:txBody>
          <a:bodyPr/>
          <a:lstStyle/>
          <a:p>
            <a:fld id="{A5494647-FC38-40E0-8E1D-8FD23361ADE7}" type="datetime1">
              <a:rPr lang="en-US" smtClean="0"/>
              <a:t>10/4/2017</a:t>
            </a:fld>
            <a:endParaRPr lang="en-US" dirty="0"/>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©2017 SQLCODEMONKEY</a:t>
            </a:r>
            <a:endParaRPr lang="en-US" dirty="0"/>
          </a:p>
        </p:txBody>
      </p:sp>
      <p:sp>
        <p:nvSpPr>
          <p:cNvPr id="3" name="Date Placeholder 2"/>
          <p:cNvSpPr>
            <a:spLocks noGrp="1"/>
          </p:cNvSpPr>
          <p:nvPr>
            <p:ph type="dt" sz="half" idx="10"/>
          </p:nvPr>
        </p:nvSpPr>
        <p:spPr/>
        <p:txBody>
          <a:bodyPr/>
          <a:lstStyle/>
          <a:p>
            <a:fld id="{B1CE793F-5351-4F60-975D-D682B944C72F}" type="datetime1">
              <a:rPr lang="en-US" smtClean="0"/>
              <a:t>10/4/2017</a:t>
            </a:fld>
            <a:endParaRPr lang="en-US" dirty="0"/>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©2017 SQLCODEMONKEY</a:t>
            </a:r>
            <a:endParaRPr lang="en-US" dirty="0"/>
          </a:p>
        </p:txBody>
      </p:sp>
      <p:sp>
        <p:nvSpPr>
          <p:cNvPr id="2" name="Date Placeholder 1"/>
          <p:cNvSpPr>
            <a:spLocks noGrp="1"/>
          </p:cNvSpPr>
          <p:nvPr>
            <p:ph type="dt" sz="half" idx="10"/>
          </p:nvPr>
        </p:nvSpPr>
        <p:spPr/>
        <p:txBody>
          <a:bodyPr/>
          <a:lstStyle/>
          <a:p>
            <a:fld id="{45A042BB-40C6-4B72-A1E6-78D7715BC505}" type="datetime1">
              <a:rPr lang="en-US" smtClean="0"/>
              <a:t>10/4/2017</a:t>
            </a:fld>
            <a:endParaRPr lang="en-US" dirty="0"/>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66439" y="283"/>
            <a:ext cx="4435717" cy="6856286"/>
          </a:xfrm>
          <a:prstGeom prst="rect">
            <a:avLst/>
          </a:prstGeom>
        </p:spPr>
      </p:pic>
      <p:sp>
        <p:nvSpPr>
          <p:cNvPr id="2" name="Title 1"/>
          <p:cNvSpPr>
            <a:spLocks noGrp="1"/>
          </p:cNvSpPr>
          <p:nvPr>
            <p:ph type="title"/>
          </p:nvPr>
        </p:nvSpPr>
        <p:spPr>
          <a:xfrm>
            <a:off x="8229601" y="2514600"/>
            <a:ext cx="3474720" cy="1600200"/>
          </a:xfrm>
        </p:spPr>
        <p:txBody>
          <a:bodyPr anchor="b"/>
          <a:lstStyle>
            <a:lvl1pPr>
              <a:defRPr sz="3200">
                <a:solidFill>
                  <a:schemeClr val="accent1">
                    <a:lumMod val="7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790302" y="685800"/>
            <a:ext cx="612648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0" name="Rectangle 9"/>
          <p:cNvSpPr/>
          <p:nvPr userDrawn="1"/>
        </p:nvSpPr>
        <p:spPr>
          <a:xfrm>
            <a:off x="7711702"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a:t>©2017 SQLCODEMONKEY</a:t>
            </a:r>
            <a:endParaRPr lang="en-US" dirty="0"/>
          </a:p>
        </p:txBody>
      </p:sp>
      <p:sp>
        <p:nvSpPr>
          <p:cNvPr id="5" name="Date Placeholder 4"/>
          <p:cNvSpPr>
            <a:spLocks noGrp="1"/>
          </p:cNvSpPr>
          <p:nvPr>
            <p:ph type="dt" sz="half" idx="10"/>
          </p:nvPr>
        </p:nvSpPr>
        <p:spPr/>
        <p:txBody>
          <a:bodyPr/>
          <a:lstStyle/>
          <a:p>
            <a:fld id="{7E5F51D7-3A2F-4B31-B8F4-47603591C306}" type="datetime1">
              <a:rPr lang="en-US" smtClean="0"/>
              <a:t>10/4/2017</a:t>
            </a:fld>
            <a:endParaRPr lang="en-US" dirty="0"/>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7766439" y="283"/>
            <a:ext cx="4435717" cy="6856286"/>
          </a:xfrm>
          <a:prstGeom prst="rect">
            <a:avLst/>
          </a:prstGeom>
        </p:spPr>
      </p:pic>
      <p:sp>
        <p:nvSpPr>
          <p:cNvPr id="2" name="Title 1"/>
          <p:cNvSpPr>
            <a:spLocks noGrp="1"/>
          </p:cNvSpPr>
          <p:nvPr>
            <p:ph type="title"/>
          </p:nvPr>
        </p:nvSpPr>
        <p:spPr>
          <a:xfrm>
            <a:off x="8229600" y="2514600"/>
            <a:ext cx="3474720" cy="1600200"/>
          </a:xfrm>
        </p:spPr>
        <p:txBody>
          <a:bodyPr anchor="b"/>
          <a:lstStyle>
            <a:lvl1pPr>
              <a:defRPr sz="3200">
                <a:solidFill>
                  <a:schemeClr val="accent1">
                    <a:lumMod val="75000"/>
                  </a:schemeClr>
                </a:solidFill>
              </a:defRPr>
            </a:lvl1pPr>
          </a:lstStyle>
          <a:p>
            <a:r>
              <a:rPr lang="en-US"/>
              <a:t>Click to edit Master title style</a:t>
            </a:r>
            <a:endParaRPr lang="en-US" dirty="0"/>
          </a:p>
        </p:txBody>
      </p:sp>
      <p:sp>
        <p:nvSpPr>
          <p:cNvPr id="3" name="Picture Placeholder 2" descr="An empty placeholder to add an image. Click on the placeholder and select the image that you wish to add"/>
          <p:cNvSpPr>
            <a:spLocks noGrp="1"/>
          </p:cNvSpPr>
          <p:nvPr>
            <p:ph type="pic" idx="1"/>
          </p:nvPr>
        </p:nvSpPr>
        <p:spPr>
          <a:xfrm>
            <a:off x="0" y="1325880"/>
            <a:ext cx="6858000" cy="4206240"/>
          </a:xfrm>
          <a:solidFill>
            <a:schemeClr val="bg2"/>
          </a:solidFill>
          <a:effectLst>
            <a:outerShdw blurRad="63500" sx="101000" sy="101000" algn="ctr" rotWithShape="0">
              <a:prstClr val="black">
                <a:alpha val="15000"/>
              </a:prstClr>
            </a:outerShdw>
          </a:effectLst>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a:t>©2017 SQLCODEMONKEY</a:t>
            </a:r>
            <a:endParaRPr lang="en-US" dirty="0"/>
          </a:p>
        </p:txBody>
      </p:sp>
      <p:sp>
        <p:nvSpPr>
          <p:cNvPr id="5" name="Date Placeholder 4"/>
          <p:cNvSpPr>
            <a:spLocks noGrp="1"/>
          </p:cNvSpPr>
          <p:nvPr>
            <p:ph type="dt" sz="half" idx="10"/>
          </p:nvPr>
        </p:nvSpPr>
        <p:spPr/>
        <p:txBody>
          <a:bodyPr/>
          <a:lstStyle/>
          <a:p>
            <a:fld id="{2F804B8A-2F6F-4F32-966B-9F0CE372CE3D}" type="datetime1">
              <a:rPr lang="en-US" smtClean="0"/>
              <a:t>10/4/2017</a:t>
            </a:fld>
            <a:endParaRPr lang="en-US" dirty="0"/>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
        <p:nvSpPr>
          <p:cNvPr id="11" name="Rectangle 10"/>
          <p:cNvSpPr/>
          <p:nvPr userDrawn="1"/>
        </p:nvSpPr>
        <p:spPr>
          <a:xfrm>
            <a:off x="7711702"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81000"/>
            <a:ext cx="9601200"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800"/>
            <a:ext cx="9601200" cy="4114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95400" y="6419462"/>
            <a:ext cx="5181600" cy="238902"/>
          </a:xfrm>
          <a:prstGeom prst="rect">
            <a:avLst/>
          </a:prstGeom>
        </p:spPr>
        <p:txBody>
          <a:bodyPr vert="horz" lIns="91440" tIns="45720" rIns="91440" bIns="45720" rtlCol="0" anchor="ctr"/>
          <a:lstStyle>
            <a:lvl1pPr algn="l">
              <a:defRPr sz="1100">
                <a:solidFill>
                  <a:schemeClr val="tx1"/>
                </a:solidFill>
              </a:defRPr>
            </a:lvl1pPr>
          </a:lstStyle>
          <a:p>
            <a:r>
              <a:rPr lang="en-US"/>
              <a:t>©2017 SQLCODEMONKEY</a:t>
            </a:r>
            <a:endParaRPr lang="en-US" dirty="0"/>
          </a:p>
        </p:txBody>
      </p:sp>
      <p:sp>
        <p:nvSpPr>
          <p:cNvPr id="4" name="Date Placeholder 3"/>
          <p:cNvSpPr>
            <a:spLocks noGrp="1"/>
          </p:cNvSpPr>
          <p:nvPr>
            <p:ph type="dt" sz="half" idx="2"/>
          </p:nvPr>
        </p:nvSpPr>
        <p:spPr>
          <a:xfrm>
            <a:off x="8556170" y="6419462"/>
            <a:ext cx="1351383" cy="238902"/>
          </a:xfrm>
          <a:prstGeom prst="rect">
            <a:avLst/>
          </a:prstGeom>
        </p:spPr>
        <p:txBody>
          <a:bodyPr vert="horz" lIns="91440" tIns="45720" rIns="91440" bIns="45720" rtlCol="0" anchor="ctr"/>
          <a:lstStyle>
            <a:lvl1pPr algn="r">
              <a:defRPr sz="1100">
                <a:solidFill>
                  <a:schemeClr val="tx1"/>
                </a:solidFill>
              </a:defRPr>
            </a:lvl1pPr>
          </a:lstStyle>
          <a:p>
            <a:fld id="{5F4CE565-16AC-477C-A8A3-8116A9A55A65}" type="datetime1">
              <a:rPr lang="en-US" smtClean="0"/>
              <a:t>10/4/2017</a:t>
            </a:fld>
            <a:endParaRPr lang="en-US" dirty="0"/>
          </a:p>
        </p:txBody>
      </p:sp>
      <p:sp>
        <p:nvSpPr>
          <p:cNvPr id="6" name="Slide Number Placeholder 5"/>
          <p:cNvSpPr>
            <a:spLocks noGrp="1"/>
          </p:cNvSpPr>
          <p:nvPr>
            <p:ph type="sldNum" sz="quarter" idx="4"/>
          </p:nvPr>
        </p:nvSpPr>
        <p:spPr>
          <a:xfrm>
            <a:off x="10198358" y="6419462"/>
            <a:ext cx="698241" cy="238902"/>
          </a:xfrm>
          <a:prstGeom prst="rect">
            <a:avLst/>
          </a:prstGeom>
        </p:spPr>
        <p:txBody>
          <a:bodyPr vert="horz" lIns="91440" tIns="45720" rIns="91440" bIns="45720" rtlCol="0" anchor="ctr"/>
          <a:lstStyle>
            <a:lvl1pPr algn="r">
              <a:defRPr sz="1100">
                <a:solidFill>
                  <a:schemeClr val="tx1"/>
                </a:solidFill>
              </a:defRPr>
            </a:lvl1pPr>
          </a:lstStyle>
          <a:p>
            <a:fld id="{E31375A4-56A4-47D6-9801-1991572033F7}" type="slidenum">
              <a:rPr lang="en-US" smtClean="0"/>
              <a:pPr/>
              <a:t>‹#›</a:t>
            </a:fld>
            <a:endParaRPr lang="en-US"/>
          </a:p>
        </p:txBody>
      </p:sp>
      <p:sp>
        <p:nvSpPr>
          <p:cNvPr id="8" name="Rectangle 7"/>
          <p:cNvSpPr/>
          <p:nvPr userDrawn="1"/>
        </p:nvSpPr>
        <p:spPr>
          <a:xfrm>
            <a:off x="0" y="6257036"/>
            <a:ext cx="12192000" cy="54864"/>
          </a:xfrm>
          <a:prstGeom prst="rect">
            <a:avLst/>
          </a:prstGeom>
          <a:ln>
            <a:noFill/>
          </a:ln>
          <a:effectLst>
            <a:innerShdw blurRad="25400" dist="127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p:titleStyle>
    <p:bodyStyle>
      <a:lvl1pPr marL="27432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8288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1031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77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423160" indent="0" algn="l" defTabSz="914400" rtl="0" eaLnBrk="1" latinLnBrk="0" hangingPunct="1">
        <a:lnSpc>
          <a:spcPct val="90000"/>
        </a:lnSpc>
        <a:spcBef>
          <a:spcPts val="800"/>
        </a:spcBef>
        <a:buClr>
          <a:schemeClr val="accent1"/>
        </a:buClr>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10"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DYNAMIC SQL</a:t>
            </a:r>
          </a:p>
        </p:txBody>
      </p:sp>
      <p:sp>
        <p:nvSpPr>
          <p:cNvPr id="3" name="Subtitle 2"/>
          <p:cNvSpPr>
            <a:spLocks noGrp="1"/>
          </p:cNvSpPr>
          <p:nvPr>
            <p:ph type="subTitle" idx="1"/>
          </p:nvPr>
        </p:nvSpPr>
        <p:spPr/>
        <p:txBody>
          <a:bodyPr/>
          <a:lstStyle/>
          <a:p>
            <a:r>
              <a:rPr lang="en-US" dirty="0">
                <a:solidFill>
                  <a:schemeClr val="accent1">
                    <a:lumMod val="75000"/>
                  </a:schemeClr>
                </a:solidFill>
              </a:rPr>
              <a:t>PIVOTS / TABLES / PARAMETERS AND OTHER STUFF</a:t>
            </a:r>
          </a:p>
        </p:txBody>
      </p:sp>
      <p:pic>
        <p:nvPicPr>
          <p:cNvPr id="4" name="Picture 3">
            <a:extLst>
              <a:ext uri="{FF2B5EF4-FFF2-40B4-BE49-F238E27FC236}">
                <a16:creationId xmlns:a16="http://schemas.microsoft.com/office/drawing/2014/main" id="{9BE97445-9938-4EDA-BCD5-B233730C1D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6103" y="126620"/>
            <a:ext cx="3475810" cy="3485479"/>
          </a:xfrm>
          <a:prstGeom prst="rect">
            <a:avLst/>
          </a:prstGeom>
        </p:spPr>
      </p:pic>
      <p:pic>
        <p:nvPicPr>
          <p:cNvPr id="8" name="Picture 7">
            <a:extLst>
              <a:ext uri="{FF2B5EF4-FFF2-40B4-BE49-F238E27FC236}">
                <a16:creationId xmlns:a16="http://schemas.microsoft.com/office/drawing/2014/main" id="{DCB533A1-BCC8-439C-A46A-9D1C68D9BD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297" y="234675"/>
            <a:ext cx="2599189" cy="1607745"/>
          </a:xfrm>
          <a:prstGeom prst="rect">
            <a:avLst/>
          </a:prstGeom>
        </p:spPr>
      </p:pic>
    </p:spTree>
    <p:extLst>
      <p:ext uri="{BB962C8B-B14F-4D97-AF65-F5344CB8AC3E}">
        <p14:creationId xmlns:p14="http://schemas.microsoft.com/office/powerpoint/2010/main" val="35322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So, how exactly do I protect myself?</a:t>
            </a:r>
          </a:p>
        </p:txBody>
      </p:sp>
      <p:sp>
        <p:nvSpPr>
          <p:cNvPr id="7" name="TextBox 6">
            <a:extLst>
              <a:ext uri="{FF2B5EF4-FFF2-40B4-BE49-F238E27FC236}">
                <a16:creationId xmlns:a16="http://schemas.microsoft.com/office/drawing/2014/main" id="{6A0803C9-47FD-4EA4-94D9-46D34DD70E7F}"/>
              </a:ext>
            </a:extLst>
          </p:cNvPr>
          <p:cNvSpPr txBox="1"/>
          <p:nvPr/>
        </p:nvSpPr>
        <p:spPr>
          <a:xfrm>
            <a:off x="602217" y="1805209"/>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There are a few different ways to protect your input from a SQL Injection attack:</a:t>
            </a:r>
          </a:p>
        </p:txBody>
      </p:sp>
      <p:sp>
        <p:nvSpPr>
          <p:cNvPr id="9" name="TextBox 8">
            <a:extLst>
              <a:ext uri="{FF2B5EF4-FFF2-40B4-BE49-F238E27FC236}">
                <a16:creationId xmlns:a16="http://schemas.microsoft.com/office/drawing/2014/main" id="{98B6C596-CB58-4CFC-85C2-BEC02F4E468E}"/>
              </a:ext>
            </a:extLst>
          </p:cNvPr>
          <p:cNvSpPr txBox="1"/>
          <p:nvPr/>
        </p:nvSpPr>
        <p:spPr>
          <a:xfrm>
            <a:off x="602217" y="2636206"/>
            <a:ext cx="10947919" cy="1938992"/>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Use </a:t>
            </a:r>
            <a:r>
              <a:rPr lang="en-US" sz="2400" dirty="0">
                <a:solidFill>
                  <a:schemeClr val="bg2">
                    <a:lumMod val="10000"/>
                  </a:schemeClr>
                </a:solidFill>
                <a:latin typeface="Segoe UI" panose="020B0502040204020203" pitchFamily="34" charset="0"/>
                <a:cs typeface="Segoe UI" panose="020B0502040204020203" pitchFamily="34" charset="0"/>
              </a:rPr>
              <a:t>REPLACE</a:t>
            </a:r>
            <a:r>
              <a:rPr lang="en-US" sz="2400" dirty="0">
                <a:latin typeface="Segoe UI" panose="020B0502040204020203" pitchFamily="34" charset="0"/>
                <a:cs typeface="Segoe UI" panose="020B0502040204020203" pitchFamily="34" charset="0"/>
              </a:rPr>
              <a:t> when accepting parameters</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REPLACE(@Parameter, ‘’’’, ‘’’)</a:t>
            </a:r>
          </a:p>
          <a:p>
            <a:pPr marL="1257300" lvl="2" indent="-342900">
              <a:buFont typeface="Arial" panose="020B0604020202020204" pitchFamily="34" charset="0"/>
              <a:buChar char="•"/>
            </a:pPr>
            <a:r>
              <a:rPr lang="en-US" sz="2400" dirty="0">
                <a:solidFill>
                  <a:schemeClr val="tx1">
                    <a:lumMod val="50000"/>
                  </a:schemeClr>
                </a:solidFill>
                <a:latin typeface="Segoe UI" panose="020B0502040204020203" pitchFamily="34" charset="0"/>
                <a:cs typeface="Segoe UI" panose="020B0502040204020203" pitchFamily="34" charset="0"/>
              </a:rPr>
              <a:t>This says that if someone passes a double apostrophe to the procedure, we will REPLACE them to ensure the query will not break</a:t>
            </a:r>
          </a:p>
          <a:p>
            <a:pPr marL="800100" lvl="1" indent="-342900">
              <a:buFont typeface="Arial" panose="020B0604020202020204" pitchFamily="34" charset="0"/>
              <a:buChar char="•"/>
            </a:pPr>
            <a:endParaRPr lang="en-US" sz="2400" dirty="0">
              <a:solidFill>
                <a:srgbClr val="7030A0"/>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99C1929C-86F3-422F-8CB9-A7F63E6F0567}"/>
              </a:ext>
            </a:extLst>
          </p:cNvPr>
          <p:cNvSpPr txBox="1"/>
          <p:nvPr/>
        </p:nvSpPr>
        <p:spPr>
          <a:xfrm>
            <a:off x="602215" y="4406597"/>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QUOTENAME to handle the stripping of the apostrophes for you</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QUOTENAME(@PARAMETER,’’’’)</a:t>
            </a:r>
          </a:p>
          <a:p>
            <a:pPr marL="800100" lvl="1" indent="-342900">
              <a:buFont typeface="Arial" panose="020B0604020202020204" pitchFamily="34" charset="0"/>
              <a:buChar char="•"/>
            </a:pPr>
            <a:endParaRPr lang="en-US" sz="2400" dirty="0">
              <a:solidFill>
                <a:srgbClr val="7030A0"/>
              </a:solidFill>
              <a:latin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4B196BD8-ACDD-4881-9741-118EA3C60C29}"/>
              </a:ext>
            </a:extLst>
          </p:cNvPr>
          <p:cNvSpPr txBox="1"/>
          <p:nvPr/>
        </p:nvSpPr>
        <p:spPr>
          <a:xfrm>
            <a:off x="602215" y="5391971"/>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Both of the above examples of manually cleaning the strings are better than no protection at all.</a:t>
            </a:r>
          </a:p>
        </p:txBody>
      </p:sp>
      <p:pic>
        <p:nvPicPr>
          <p:cNvPr id="13" name="Picture 12">
            <a:extLst>
              <a:ext uri="{FF2B5EF4-FFF2-40B4-BE49-F238E27FC236}">
                <a16:creationId xmlns:a16="http://schemas.microsoft.com/office/drawing/2014/main" id="{24C9D411-44C9-4192-B147-818FDA123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3695668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What is more reliable?</a:t>
            </a:r>
          </a:p>
        </p:txBody>
      </p:sp>
      <p:sp>
        <p:nvSpPr>
          <p:cNvPr id="7" name="TextBox 6">
            <a:extLst>
              <a:ext uri="{FF2B5EF4-FFF2-40B4-BE49-F238E27FC236}">
                <a16:creationId xmlns:a16="http://schemas.microsoft.com/office/drawing/2014/main" id="{6A0803C9-47FD-4EA4-94D9-46D34DD70E7F}"/>
              </a:ext>
            </a:extLst>
          </p:cNvPr>
          <p:cNvSpPr txBox="1"/>
          <p:nvPr/>
        </p:nvSpPr>
        <p:spPr>
          <a:xfrm>
            <a:off x="602217" y="1805209"/>
            <a:ext cx="10947919"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most reliable method is to shift the responsibility from the developer to the built in system stored procedure; </a:t>
            </a:r>
            <a:r>
              <a:rPr lang="en-US" sz="2400" b="1" dirty="0" err="1">
                <a:solidFill>
                  <a:srgbClr val="7030A0"/>
                </a:solidFill>
                <a:latin typeface="Segoe UI" panose="020B0502040204020203" pitchFamily="34" charset="0"/>
                <a:cs typeface="Segoe UI" panose="020B0502040204020203" pitchFamily="34" charset="0"/>
              </a:rPr>
              <a:t>sp_ExecuteSQL</a:t>
            </a:r>
            <a:r>
              <a:rPr lang="en-US" sz="2400" dirty="0">
                <a:latin typeface="Segoe UI" panose="020B0502040204020203" pitchFamily="34" charset="0"/>
                <a:cs typeface="Segoe UI" panose="020B0502040204020203" pitchFamily="34" charset="0"/>
              </a:rPr>
              <a:t>.  Doing this will allow for more versatile stored procedures that can accept input parameters, and in the process, will cleanse those parameters automatically.</a:t>
            </a:r>
          </a:p>
        </p:txBody>
      </p:sp>
      <p:sp>
        <p:nvSpPr>
          <p:cNvPr id="13" name="TextBox 12">
            <a:extLst>
              <a:ext uri="{FF2B5EF4-FFF2-40B4-BE49-F238E27FC236}">
                <a16:creationId xmlns:a16="http://schemas.microsoft.com/office/drawing/2014/main" id="{CDD68307-0537-4C13-AC86-D7F530FB2DCD}"/>
              </a:ext>
            </a:extLst>
          </p:cNvPr>
          <p:cNvSpPr txBox="1"/>
          <p:nvPr/>
        </p:nvSpPr>
        <p:spPr>
          <a:xfrm>
            <a:off x="602216" y="3451215"/>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a:t>
            </a:r>
            <a:r>
              <a:rPr lang="en-US" sz="2400" dirty="0" err="1">
                <a:solidFill>
                  <a:srgbClr val="7030A0"/>
                </a:solidFill>
                <a:latin typeface="Segoe UI" panose="020B0502040204020203" pitchFamily="34" charset="0"/>
                <a:cs typeface="Segoe UI" panose="020B0502040204020203" pitchFamily="34" charset="0"/>
              </a:rPr>
              <a:t>sp_ExecuteSQL</a:t>
            </a:r>
            <a:r>
              <a:rPr lang="en-US" sz="2400" dirty="0">
                <a:solidFill>
                  <a:srgbClr val="7030A0"/>
                </a:solidFill>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command, is the function will we be using through the rest of the presentation to build and execute our Dynamic SQL</a:t>
            </a:r>
          </a:p>
        </p:txBody>
      </p:sp>
      <p:pic>
        <p:nvPicPr>
          <p:cNvPr id="8" name="Picture 7">
            <a:extLst>
              <a:ext uri="{FF2B5EF4-FFF2-40B4-BE49-F238E27FC236}">
                <a16:creationId xmlns:a16="http://schemas.microsoft.com/office/drawing/2014/main" id="{CCFF8F7B-F1BE-4A01-BE6E-9DF5C07911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77914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a dynamic query</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3" name="TextBox 12">
            <a:extLst>
              <a:ext uri="{FF2B5EF4-FFF2-40B4-BE49-F238E27FC236}">
                <a16:creationId xmlns:a16="http://schemas.microsoft.com/office/drawing/2014/main" id="{CDD68307-0537-4C13-AC86-D7F530FB2DCD}"/>
              </a:ext>
            </a:extLst>
          </p:cNvPr>
          <p:cNvSpPr txBox="1"/>
          <p:nvPr/>
        </p:nvSpPr>
        <p:spPr>
          <a:xfrm>
            <a:off x="221610" y="943419"/>
            <a:ext cx="11552462"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There are 3 main parts to building a Dynamic SQL Statement</a:t>
            </a:r>
          </a:p>
        </p:txBody>
      </p:sp>
      <p:sp>
        <p:nvSpPr>
          <p:cNvPr id="8" name="TextBox 7">
            <a:extLst>
              <a:ext uri="{FF2B5EF4-FFF2-40B4-BE49-F238E27FC236}">
                <a16:creationId xmlns:a16="http://schemas.microsoft.com/office/drawing/2014/main" id="{45B823C9-60C5-4CEC-8417-B495B02AF877}"/>
              </a:ext>
            </a:extLst>
          </p:cNvPr>
          <p:cNvSpPr txBox="1"/>
          <p:nvPr/>
        </p:nvSpPr>
        <p:spPr>
          <a:xfrm>
            <a:off x="221610" y="1526382"/>
            <a:ext cx="11552462"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Declare a Variable to hold your Dynamic SQL Statement</a:t>
            </a:r>
          </a:p>
          <a:p>
            <a:pPr marL="800100" lvl="1" indent="-342900">
              <a:buFont typeface="Arial" panose="020B0604020202020204" pitchFamily="34" charset="0"/>
              <a:buChar char="•"/>
            </a:pPr>
            <a:r>
              <a:rPr lang="en-US" sz="2400" dirty="0">
                <a:solidFill>
                  <a:srgbClr val="7030A0"/>
                </a:solidFill>
                <a:latin typeface="Segoe UI" panose="020B0502040204020203" pitchFamily="34" charset="0"/>
                <a:cs typeface="Segoe UI" panose="020B0502040204020203" pitchFamily="34" charset="0"/>
              </a:rPr>
              <a:t>DECLARE @</a:t>
            </a:r>
            <a:r>
              <a:rPr lang="en-US" sz="2400" dirty="0" err="1">
                <a:solidFill>
                  <a:srgbClr val="7030A0"/>
                </a:solidFill>
                <a:latin typeface="Segoe UI" panose="020B0502040204020203" pitchFamily="34" charset="0"/>
                <a:cs typeface="Segoe UI" panose="020B0502040204020203" pitchFamily="34" charset="0"/>
              </a:rPr>
              <a:t>MySQLVariable</a:t>
            </a:r>
            <a:r>
              <a:rPr lang="en-US" sz="2400" dirty="0">
                <a:solidFill>
                  <a:srgbClr val="7030A0"/>
                </a:solidFill>
                <a:latin typeface="Segoe UI" panose="020B0502040204020203" pitchFamily="34" charset="0"/>
                <a:cs typeface="Segoe UI" panose="020B0502040204020203" pitchFamily="34" charset="0"/>
              </a:rPr>
              <a:t> </a:t>
            </a:r>
            <a:r>
              <a:rPr lang="en-US" sz="2400" dirty="0">
                <a:solidFill>
                  <a:srgbClr val="FF0000"/>
                </a:solidFill>
                <a:latin typeface="Segoe UI" panose="020B0502040204020203" pitchFamily="34" charset="0"/>
                <a:cs typeface="Segoe UI" panose="020B0502040204020203" pitchFamily="34" charset="0"/>
              </a:rPr>
              <a:t>NVARCHAR(MAX)</a:t>
            </a:r>
          </a:p>
        </p:txBody>
      </p:sp>
      <p:sp>
        <p:nvSpPr>
          <p:cNvPr id="9" name="TextBox 8">
            <a:extLst>
              <a:ext uri="{FF2B5EF4-FFF2-40B4-BE49-F238E27FC236}">
                <a16:creationId xmlns:a16="http://schemas.microsoft.com/office/drawing/2014/main" id="{2F955446-2C34-41AD-BD76-F67E5C4CE912}"/>
              </a:ext>
            </a:extLst>
          </p:cNvPr>
          <p:cNvSpPr txBox="1"/>
          <p:nvPr/>
        </p:nvSpPr>
        <p:spPr>
          <a:xfrm>
            <a:off x="221609" y="2354113"/>
            <a:ext cx="11552461" cy="461665"/>
          </a:xfrm>
          <a:prstGeom prst="rect">
            <a:avLst/>
          </a:prstGeom>
          <a:noFill/>
        </p:spPr>
        <p:txBody>
          <a:bodyPr wrap="square" rtlCol="0">
            <a:spAutoFit/>
          </a:bodyPr>
          <a:lstStyle/>
          <a:p>
            <a:pPr marL="342900" indent="-342900">
              <a:buFont typeface="Arial" panose="020B0604020202020204" pitchFamily="34" charset="0"/>
              <a:buChar char="•"/>
            </a:pPr>
            <a:r>
              <a:rPr lang="en-US" sz="2400" b="1" dirty="0">
                <a:solidFill>
                  <a:srgbClr val="7030A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WHY USE NVARCHAR?</a:t>
            </a:r>
          </a:p>
        </p:txBody>
      </p:sp>
      <p:sp>
        <p:nvSpPr>
          <p:cNvPr id="10" name="TextBox 9">
            <a:extLst>
              <a:ext uri="{FF2B5EF4-FFF2-40B4-BE49-F238E27FC236}">
                <a16:creationId xmlns:a16="http://schemas.microsoft.com/office/drawing/2014/main" id="{2155561A-841D-43A8-913F-F3E87CC37021}"/>
              </a:ext>
            </a:extLst>
          </p:cNvPr>
          <p:cNvSpPr txBox="1"/>
          <p:nvPr/>
        </p:nvSpPr>
        <p:spPr>
          <a:xfrm>
            <a:off x="221610" y="2937076"/>
            <a:ext cx="11552460"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Segoe UI" panose="020B0502040204020203" pitchFamily="34" charset="0"/>
                <a:cs typeface="Segoe UI" panose="020B0502040204020203" pitchFamily="34" charset="0"/>
              </a:rPr>
              <a:t>You could use </a:t>
            </a:r>
            <a:r>
              <a:rPr lang="en-US" sz="2000" dirty="0">
                <a:solidFill>
                  <a:srgbClr val="7030A0"/>
                </a:solidFill>
                <a:latin typeface="Segoe UI" panose="020B0502040204020203" pitchFamily="34" charset="0"/>
                <a:cs typeface="Segoe UI" panose="020B0502040204020203" pitchFamily="34" charset="0"/>
              </a:rPr>
              <a:t>VARCHAR</a:t>
            </a:r>
            <a:r>
              <a:rPr lang="en-US" sz="2000" dirty="0">
                <a:latin typeface="Segoe UI" panose="020B0502040204020203" pitchFamily="34" charset="0"/>
                <a:cs typeface="Segoe UI" panose="020B0502040204020203" pitchFamily="34" charset="0"/>
              </a:rPr>
              <a:t>, however, doing so could potentially lead to a lost of data if any extended </a:t>
            </a:r>
            <a:r>
              <a:rPr lang="en-US" sz="2000" dirty="0">
                <a:solidFill>
                  <a:srgbClr val="7030A0"/>
                </a:solidFill>
                <a:latin typeface="Segoe UI" panose="020B0502040204020203" pitchFamily="34" charset="0"/>
                <a:cs typeface="Segoe UI" panose="020B0502040204020203" pitchFamily="34" charset="0"/>
              </a:rPr>
              <a:t>UNICODE</a:t>
            </a:r>
            <a:r>
              <a:rPr lang="en-US" sz="2000" dirty="0">
                <a:latin typeface="Segoe UI" panose="020B0502040204020203" pitchFamily="34" charset="0"/>
                <a:cs typeface="Segoe UI" panose="020B0502040204020203" pitchFamily="34" charset="0"/>
              </a:rPr>
              <a:t> characters are used in the objects you are working with.</a:t>
            </a:r>
          </a:p>
        </p:txBody>
      </p:sp>
      <p:sp>
        <p:nvSpPr>
          <p:cNvPr id="11" name="TextBox 10">
            <a:extLst>
              <a:ext uri="{FF2B5EF4-FFF2-40B4-BE49-F238E27FC236}">
                <a16:creationId xmlns:a16="http://schemas.microsoft.com/office/drawing/2014/main" id="{88346590-12D7-4048-8ADE-E9DF7728E336}"/>
              </a:ext>
            </a:extLst>
          </p:cNvPr>
          <p:cNvSpPr txBox="1"/>
          <p:nvPr/>
        </p:nvSpPr>
        <p:spPr>
          <a:xfrm>
            <a:off x="221609" y="3643509"/>
            <a:ext cx="11552459" cy="400110"/>
          </a:xfrm>
          <a:prstGeom prst="rect">
            <a:avLst/>
          </a:prstGeom>
          <a:noFill/>
        </p:spPr>
        <p:txBody>
          <a:bodyPr wrap="square" rtlCol="0">
            <a:spAutoFit/>
          </a:bodyPr>
          <a:lstStyle/>
          <a:p>
            <a:pPr marL="342900" indent="-342900">
              <a:buFont typeface="Arial" panose="020B0604020202020204" pitchFamily="34" charset="0"/>
              <a:buChar char="•"/>
            </a:pPr>
            <a:r>
              <a:rPr lang="en-US" sz="2000" b="1" i="1" dirty="0">
                <a:solidFill>
                  <a:srgbClr val="FF0000"/>
                </a:solidFill>
                <a:latin typeface="Segoe UI" panose="020B0502040204020203" pitchFamily="34" charset="0"/>
                <a:cs typeface="Segoe UI" panose="020B0502040204020203" pitchFamily="34" charset="0"/>
              </a:rPr>
              <a:t>FOR CONSISTENCY USE NVARCHAR</a:t>
            </a:r>
          </a:p>
        </p:txBody>
      </p:sp>
      <p:sp>
        <p:nvSpPr>
          <p:cNvPr id="14" name="TextBox 13">
            <a:extLst>
              <a:ext uri="{FF2B5EF4-FFF2-40B4-BE49-F238E27FC236}">
                <a16:creationId xmlns:a16="http://schemas.microsoft.com/office/drawing/2014/main" id="{727F3821-9E4A-493D-8A34-559ACABD0135}"/>
              </a:ext>
            </a:extLst>
          </p:cNvPr>
          <p:cNvSpPr txBox="1"/>
          <p:nvPr/>
        </p:nvSpPr>
        <p:spPr>
          <a:xfrm>
            <a:off x="221609" y="4224659"/>
            <a:ext cx="1182421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Build the Dynamic SQL Command string and store it in the variable you just created:</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SET @</a:t>
            </a:r>
            <a:r>
              <a:rPr lang="en-US" sz="2400" dirty="0" err="1">
                <a:latin typeface="Segoe UI" panose="020B0502040204020203" pitchFamily="34" charset="0"/>
                <a:cs typeface="Segoe UI" panose="020B0502040204020203" pitchFamily="34" charset="0"/>
              </a:rPr>
              <a:t>MySQLVariable</a:t>
            </a:r>
            <a:r>
              <a:rPr lang="en-US" sz="2400" dirty="0">
                <a:latin typeface="Segoe UI" panose="020B0502040204020203" pitchFamily="34" charset="0"/>
                <a:cs typeface="Segoe UI" panose="020B0502040204020203" pitchFamily="34" charset="0"/>
              </a:rPr>
              <a:t> = </a:t>
            </a:r>
            <a:r>
              <a:rPr lang="en-US" sz="2400" dirty="0">
                <a:solidFill>
                  <a:srgbClr val="FF0000"/>
                </a:solidFill>
                <a:latin typeface="Segoe UI" panose="020B0502040204020203" pitchFamily="34" charset="0"/>
                <a:cs typeface="Segoe UI" panose="020B0502040204020203" pitchFamily="34" charset="0"/>
              </a:rPr>
              <a:t>N’SELECT </a:t>
            </a:r>
            <a:r>
              <a:rPr lang="en-US" sz="2400" dirty="0" err="1">
                <a:solidFill>
                  <a:srgbClr val="FF0000"/>
                </a:solidFill>
                <a:latin typeface="Segoe UI" panose="020B0502040204020203" pitchFamily="34" charset="0"/>
                <a:cs typeface="Segoe UI" panose="020B0502040204020203" pitchFamily="34" charset="0"/>
              </a:rPr>
              <a:t>e.MyName</a:t>
            </a:r>
            <a:r>
              <a:rPr lang="en-US" sz="2400" dirty="0">
                <a:solidFill>
                  <a:srgbClr val="FF0000"/>
                </a:solidFill>
                <a:latin typeface="Segoe UI" panose="020B0502040204020203" pitchFamily="34" charset="0"/>
                <a:cs typeface="Segoe UI" panose="020B0502040204020203" pitchFamily="34" charset="0"/>
              </a:rPr>
              <a:t> FROM </a:t>
            </a:r>
            <a:r>
              <a:rPr lang="en-US" sz="2400" dirty="0" err="1">
                <a:solidFill>
                  <a:srgbClr val="FF0000"/>
                </a:solidFill>
                <a:latin typeface="Segoe UI" panose="020B0502040204020203" pitchFamily="34" charset="0"/>
                <a:cs typeface="Segoe UI" panose="020B0502040204020203" pitchFamily="34" charset="0"/>
              </a:rPr>
              <a:t>dbo.MyTable</a:t>
            </a:r>
            <a:r>
              <a:rPr lang="en-US" sz="2400" dirty="0">
                <a:solidFill>
                  <a:srgbClr val="FF0000"/>
                </a:solidFill>
                <a:latin typeface="Segoe UI" panose="020B0502040204020203" pitchFamily="34" charset="0"/>
                <a:cs typeface="Segoe UI" panose="020B0502040204020203" pitchFamily="34" charset="0"/>
              </a:rPr>
              <a:t> e’</a:t>
            </a:r>
          </a:p>
        </p:txBody>
      </p:sp>
      <p:sp>
        <p:nvSpPr>
          <p:cNvPr id="15" name="TextBox 14">
            <a:extLst>
              <a:ext uri="{FF2B5EF4-FFF2-40B4-BE49-F238E27FC236}">
                <a16:creationId xmlns:a16="http://schemas.microsoft.com/office/drawing/2014/main" id="{19AAAE7E-335A-462E-838B-64BC7414D5CF}"/>
              </a:ext>
            </a:extLst>
          </p:cNvPr>
          <p:cNvSpPr txBox="1"/>
          <p:nvPr/>
        </p:nvSpPr>
        <p:spPr>
          <a:xfrm>
            <a:off x="4248349" y="4592178"/>
            <a:ext cx="370305" cy="461665"/>
          </a:xfrm>
          <a:prstGeom prst="rect">
            <a:avLst/>
          </a:prstGeom>
          <a:noFill/>
        </p:spPr>
        <p:txBody>
          <a:bodyPr wrap="square" rtlCol="0">
            <a:spAutoFit/>
          </a:bodyPr>
          <a:lstStyle/>
          <a:p>
            <a:r>
              <a:rPr lang="en-US" sz="2400" b="1" dirty="0">
                <a:solidFill>
                  <a:srgbClr val="FF0000"/>
                </a:solidFill>
                <a:highlight>
                  <a:srgbClr val="FFFF00"/>
                </a:highlight>
                <a:latin typeface="Segoe UI" panose="020B0502040204020203" pitchFamily="34" charset="0"/>
                <a:cs typeface="Segoe UI" panose="020B0502040204020203" pitchFamily="34" charset="0"/>
              </a:rPr>
              <a:t>N</a:t>
            </a:r>
          </a:p>
        </p:txBody>
      </p:sp>
      <p:sp>
        <p:nvSpPr>
          <p:cNvPr id="16" name="TextBox 15">
            <a:extLst>
              <a:ext uri="{FF2B5EF4-FFF2-40B4-BE49-F238E27FC236}">
                <a16:creationId xmlns:a16="http://schemas.microsoft.com/office/drawing/2014/main" id="{F7B42F18-B05D-4B81-92CA-04F7913CC8F1}"/>
              </a:ext>
            </a:extLst>
          </p:cNvPr>
          <p:cNvSpPr txBox="1"/>
          <p:nvPr/>
        </p:nvSpPr>
        <p:spPr>
          <a:xfrm>
            <a:off x="221609" y="5173688"/>
            <a:ext cx="11552462"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final step to building your Dynamic Query – Execute the Code</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EXEC </a:t>
            </a:r>
            <a:r>
              <a:rPr lang="en-US" sz="2400" dirty="0" err="1">
                <a:solidFill>
                  <a:srgbClr val="7030A0"/>
                </a:solidFill>
                <a:latin typeface="Segoe UI" panose="020B0502040204020203" pitchFamily="34" charset="0"/>
                <a:cs typeface="Segoe UI" panose="020B0502040204020203" pitchFamily="34" charset="0"/>
              </a:rPr>
              <a:t>sp_ExecuteSQL</a:t>
            </a:r>
            <a:r>
              <a:rPr lang="en-US" sz="2400" dirty="0">
                <a:solidFill>
                  <a:srgbClr val="7030A0"/>
                </a:solidFill>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a:t>
            </a:r>
            <a:r>
              <a:rPr lang="en-US" sz="2400" dirty="0" err="1">
                <a:latin typeface="Segoe UI" panose="020B0502040204020203" pitchFamily="34" charset="0"/>
                <a:cs typeface="Segoe UI" panose="020B0502040204020203" pitchFamily="34" charset="0"/>
              </a:rPr>
              <a:t>MySQLVariable</a:t>
            </a:r>
            <a:endParaRPr lang="en-US" sz="2400" dirty="0">
              <a:latin typeface="Segoe UI" panose="020B0502040204020203" pitchFamily="34" charset="0"/>
              <a:cs typeface="Segoe UI" panose="020B0502040204020203" pitchFamily="34" charset="0"/>
            </a:endParaRPr>
          </a:p>
        </p:txBody>
      </p:sp>
      <p:pic>
        <p:nvPicPr>
          <p:cNvPr id="12" name="Picture 11">
            <a:extLst>
              <a:ext uri="{FF2B5EF4-FFF2-40B4-BE49-F238E27FC236}">
                <a16:creationId xmlns:a16="http://schemas.microsoft.com/office/drawing/2014/main" id="{08CD5180-20D3-48AB-9140-571A2F83FA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11134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POP Quiz time!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3" name="TextBox 12">
            <a:extLst>
              <a:ext uri="{FF2B5EF4-FFF2-40B4-BE49-F238E27FC236}">
                <a16:creationId xmlns:a16="http://schemas.microsoft.com/office/drawing/2014/main" id="{CDD68307-0537-4C13-AC86-D7F530FB2DCD}"/>
              </a:ext>
            </a:extLst>
          </p:cNvPr>
          <p:cNvSpPr txBox="1"/>
          <p:nvPr/>
        </p:nvSpPr>
        <p:spPr>
          <a:xfrm>
            <a:off x="221610" y="943419"/>
            <a:ext cx="11552462"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We did the statement that said, </a:t>
            </a:r>
            <a:r>
              <a:rPr lang="en-US" sz="2400" dirty="0">
                <a:solidFill>
                  <a:srgbClr val="FF0000"/>
                </a:solidFill>
                <a:latin typeface="Segoe UI" panose="020B0502040204020203" pitchFamily="34" charset="0"/>
                <a:cs typeface="Segoe UI" panose="020B0502040204020203" pitchFamily="34" charset="0"/>
              </a:rPr>
              <a:t>N’SELECT </a:t>
            </a:r>
            <a:r>
              <a:rPr lang="en-US" sz="2400" dirty="0" err="1">
                <a:solidFill>
                  <a:srgbClr val="FF0000"/>
                </a:solidFill>
                <a:latin typeface="Segoe UI" panose="020B0502040204020203" pitchFamily="34" charset="0"/>
                <a:cs typeface="Segoe UI" panose="020B0502040204020203" pitchFamily="34" charset="0"/>
              </a:rPr>
              <a:t>e.MyName</a:t>
            </a:r>
            <a:r>
              <a:rPr lang="en-US" sz="2400" dirty="0">
                <a:solidFill>
                  <a:srgbClr val="FF0000"/>
                </a:solidFill>
                <a:latin typeface="Segoe UI" panose="020B0502040204020203" pitchFamily="34" charset="0"/>
                <a:cs typeface="Segoe UI" panose="020B0502040204020203" pitchFamily="34" charset="0"/>
              </a:rPr>
              <a:t> FROM </a:t>
            </a:r>
            <a:r>
              <a:rPr lang="en-US" sz="2400" dirty="0" err="1">
                <a:solidFill>
                  <a:srgbClr val="FF0000"/>
                </a:solidFill>
                <a:latin typeface="Segoe UI" panose="020B0502040204020203" pitchFamily="34" charset="0"/>
                <a:cs typeface="Segoe UI" panose="020B0502040204020203" pitchFamily="34" charset="0"/>
              </a:rPr>
              <a:t>dbo.MyTable</a:t>
            </a:r>
            <a:r>
              <a:rPr lang="en-US" sz="2400" dirty="0">
                <a:solidFill>
                  <a:srgbClr val="FF0000"/>
                </a:solidFill>
                <a:latin typeface="Segoe UI" panose="020B0502040204020203" pitchFamily="34" charset="0"/>
                <a:cs typeface="Segoe UI" panose="020B0502040204020203" pitchFamily="34" charset="0"/>
              </a:rPr>
              <a:t> e’</a:t>
            </a:r>
          </a:p>
        </p:txBody>
      </p:sp>
      <p:sp>
        <p:nvSpPr>
          <p:cNvPr id="12" name="TextBox 11">
            <a:extLst>
              <a:ext uri="{FF2B5EF4-FFF2-40B4-BE49-F238E27FC236}">
                <a16:creationId xmlns:a16="http://schemas.microsoft.com/office/drawing/2014/main" id="{F7F6B305-F657-4408-A1E2-EFD511B1ADAD}"/>
              </a:ext>
            </a:extLst>
          </p:cNvPr>
          <p:cNvSpPr txBox="1"/>
          <p:nvPr/>
        </p:nvSpPr>
        <p:spPr>
          <a:xfrm>
            <a:off x="0" y="1786284"/>
            <a:ext cx="12192000" cy="461665"/>
          </a:xfrm>
          <a:prstGeom prst="rect">
            <a:avLst/>
          </a:prstGeom>
          <a:noFill/>
        </p:spPr>
        <p:txBody>
          <a:bodyPr wrap="square" rtlCol="0">
            <a:spAutoFit/>
          </a:bodyPr>
          <a:lstStyle/>
          <a:p>
            <a:pPr algn="ctr"/>
            <a:r>
              <a:rPr lang="en-US" sz="2400" dirty="0">
                <a:latin typeface="Segoe UI" panose="020B0502040204020203" pitchFamily="34" charset="0"/>
                <a:cs typeface="Segoe UI" panose="020B0502040204020203" pitchFamily="34" charset="0"/>
              </a:rPr>
              <a:t>For your very own, SQLCODEMONKEY Stress Ball:</a:t>
            </a:r>
            <a:endParaRPr lang="en-US" sz="2400" dirty="0">
              <a:solidFill>
                <a:srgbClr val="FF0000"/>
              </a:solidFill>
              <a:latin typeface="Segoe UI" panose="020B0502040204020203" pitchFamily="34" charset="0"/>
              <a:cs typeface="Segoe UI" panose="020B0502040204020203" pitchFamily="34" charset="0"/>
            </a:endParaRPr>
          </a:p>
        </p:txBody>
      </p:sp>
      <p:sp>
        <p:nvSpPr>
          <p:cNvPr id="17" name="TextBox 16">
            <a:extLst>
              <a:ext uri="{FF2B5EF4-FFF2-40B4-BE49-F238E27FC236}">
                <a16:creationId xmlns:a16="http://schemas.microsoft.com/office/drawing/2014/main" id="{03B01706-D134-408C-A803-388EB7DF4829}"/>
              </a:ext>
            </a:extLst>
          </p:cNvPr>
          <p:cNvSpPr txBox="1"/>
          <p:nvPr/>
        </p:nvSpPr>
        <p:spPr>
          <a:xfrm>
            <a:off x="0" y="2750447"/>
            <a:ext cx="12192000" cy="923330"/>
          </a:xfrm>
          <a:prstGeom prst="rect">
            <a:avLst/>
          </a:prstGeom>
          <a:noFill/>
        </p:spPr>
        <p:txBody>
          <a:bodyPr wrap="square" rtlCol="0">
            <a:spAutoFit/>
          </a:bodyPr>
          <a:lstStyle/>
          <a:p>
            <a:pPr algn="ctr"/>
            <a:r>
              <a:rPr lang="en-US" sz="5400" b="1" dirty="0">
                <a:solidFill>
                  <a:schemeClr val="tx1">
                    <a:lumMod val="50000"/>
                  </a:schemeClr>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WHAT DOES THE </a:t>
            </a:r>
            <a:r>
              <a:rPr lang="en-US" sz="5400" b="1" dirty="0">
                <a:solidFill>
                  <a:schemeClr val="tx1">
                    <a:lumMod val="50000"/>
                  </a:schemeClr>
                </a:solidFill>
                <a:effectLst>
                  <a:outerShdw blurRad="38100" dist="38100" dir="2700000" algn="tl">
                    <a:srgbClr val="000000">
                      <a:alpha val="43137"/>
                    </a:srgbClr>
                  </a:outerShdw>
                </a:effectLst>
                <a:highlight>
                  <a:srgbClr val="FFFF00"/>
                </a:highlight>
                <a:latin typeface="Segoe UI" panose="020B0502040204020203" pitchFamily="34" charset="0"/>
                <a:cs typeface="Segoe UI" panose="020B0502040204020203" pitchFamily="34" charset="0"/>
              </a:rPr>
              <a:t>N</a:t>
            </a:r>
            <a:r>
              <a:rPr lang="en-US" sz="5400" b="1" dirty="0">
                <a:solidFill>
                  <a:schemeClr val="tx1">
                    <a:lumMod val="50000"/>
                  </a:schemeClr>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MEAN?</a:t>
            </a:r>
          </a:p>
        </p:txBody>
      </p:sp>
      <p:sp>
        <p:nvSpPr>
          <p:cNvPr id="3" name="Rectangle 2">
            <a:extLst>
              <a:ext uri="{FF2B5EF4-FFF2-40B4-BE49-F238E27FC236}">
                <a16:creationId xmlns:a16="http://schemas.microsoft.com/office/drawing/2014/main" id="{770D9DA2-DF02-4661-BAEA-31066FF5B287}"/>
              </a:ext>
            </a:extLst>
          </p:cNvPr>
          <p:cNvSpPr/>
          <p:nvPr/>
        </p:nvSpPr>
        <p:spPr>
          <a:xfrm>
            <a:off x="0" y="4288956"/>
            <a:ext cx="12192000" cy="923330"/>
          </a:xfrm>
          <a:prstGeom prst="rect">
            <a:avLst/>
          </a:prstGeom>
          <a:noFill/>
        </p:spPr>
        <p:txBody>
          <a:bodyPr wrap="square" lIns="91440" tIns="45720" rIns="91440" bIns="45720">
            <a:spAutoFit/>
          </a:bodyPr>
          <a:lstStyle/>
          <a:p>
            <a:pPr algn="ctr"/>
            <a:r>
              <a:rPr lang="en-US" sz="5400" b="1" dirty="0">
                <a:ln w="12700">
                  <a:solidFill>
                    <a:srgbClr val="FF0000"/>
                  </a:solidFill>
                  <a:prstDash val="solid"/>
                </a:ln>
                <a:pattFill prst="dkUpDiag">
                  <a:fgClr>
                    <a:schemeClr val="tx2"/>
                  </a:fgClr>
                  <a:bgClr>
                    <a:schemeClr val="tx2">
                      <a:lumMod val="20000"/>
                      <a:lumOff val="80000"/>
                    </a:schemeClr>
                  </a:bgClr>
                </a:pattFill>
                <a:effectLst>
                  <a:glow rad="101600">
                    <a:schemeClr val="accent1">
                      <a:satMod val="175000"/>
                      <a:alpha val="40000"/>
                    </a:schemeClr>
                  </a:glow>
                  <a:outerShdw dist="38100" dir="2640000" algn="bl" rotWithShape="0">
                    <a:schemeClr val="tx2">
                      <a:lumMod val="75000"/>
                    </a:schemeClr>
                  </a:outerShdw>
                </a:effectLst>
                <a:latin typeface="Segoe UI" panose="020B0502040204020203" pitchFamily="34" charset="0"/>
                <a:cs typeface="Segoe UI" panose="020B0502040204020203" pitchFamily="34" charset="0"/>
              </a:rPr>
              <a:t>National Language Character Set</a:t>
            </a:r>
            <a:endParaRPr lang="en-US" sz="5400" b="1" dirty="0">
              <a:ln w="12700">
                <a:solidFill>
                  <a:srgbClr val="FF0000"/>
                </a:solidFill>
                <a:prstDash val="solid"/>
              </a:ln>
              <a:pattFill prst="dkUpDiag">
                <a:fgClr>
                  <a:schemeClr val="tx2"/>
                </a:fgClr>
                <a:bgClr>
                  <a:schemeClr val="tx2">
                    <a:lumMod val="20000"/>
                    <a:lumOff val="80000"/>
                  </a:schemeClr>
                </a:bgClr>
              </a:pattFill>
              <a:effectLst>
                <a:glow rad="101600">
                  <a:schemeClr val="accent1">
                    <a:satMod val="175000"/>
                    <a:alpha val="40000"/>
                  </a:schemeClr>
                </a:glow>
                <a:outerShdw dist="38100" dir="2640000" algn="bl" rotWithShape="0">
                  <a:schemeClr val="tx2">
                    <a:lumMod val="75000"/>
                  </a:schemeClr>
                </a:outerShdw>
              </a:effectLst>
            </a:endParaRPr>
          </a:p>
        </p:txBody>
      </p:sp>
      <p:pic>
        <p:nvPicPr>
          <p:cNvPr id="8" name="Picture 7">
            <a:extLst>
              <a:ext uri="{FF2B5EF4-FFF2-40B4-BE49-F238E27FC236}">
                <a16:creationId xmlns:a16="http://schemas.microsoft.com/office/drawing/2014/main" id="{1A54C538-D2A2-4B33-8DF9-70C8851C27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741450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a dynamic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8" name="TextBox 7">
            <a:extLst>
              <a:ext uri="{FF2B5EF4-FFF2-40B4-BE49-F238E27FC236}">
                <a16:creationId xmlns:a16="http://schemas.microsoft.com/office/drawing/2014/main" id="{7754AB38-27EB-4DDF-81C7-27CE52B6169C}"/>
              </a:ext>
            </a:extLst>
          </p:cNvPr>
          <p:cNvSpPr txBox="1"/>
          <p:nvPr/>
        </p:nvSpPr>
        <p:spPr>
          <a:xfrm>
            <a:off x="221610" y="943419"/>
            <a:ext cx="11552462" cy="461665"/>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We have all built a normal SQL Temp Table</a:t>
            </a:r>
          </a:p>
        </p:txBody>
      </p:sp>
      <p:sp>
        <p:nvSpPr>
          <p:cNvPr id="9" name="TextBox 8">
            <a:extLst>
              <a:ext uri="{FF2B5EF4-FFF2-40B4-BE49-F238E27FC236}">
                <a16:creationId xmlns:a16="http://schemas.microsoft.com/office/drawing/2014/main" id="{305462E8-4CA0-4DF0-AF95-92AAFDCD22EA}"/>
              </a:ext>
            </a:extLst>
          </p:cNvPr>
          <p:cNvSpPr txBox="1"/>
          <p:nvPr/>
        </p:nvSpPr>
        <p:spPr>
          <a:xfrm>
            <a:off x="221610" y="1526382"/>
            <a:ext cx="11552462" cy="1938992"/>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CREATE TABLE #</a:t>
            </a:r>
            <a:r>
              <a:rPr lang="en-US" sz="2400" dirty="0" err="1">
                <a:latin typeface="Segoe UI" panose="020B0502040204020203" pitchFamily="34" charset="0"/>
                <a:cs typeface="Segoe UI" panose="020B0502040204020203" pitchFamily="34" charset="0"/>
              </a:rPr>
              <a:t>MySQLDemo</a:t>
            </a:r>
            <a:endParaRPr lang="en-US" sz="2400" dirty="0">
              <a:latin typeface="Segoe UI" panose="020B0502040204020203" pitchFamily="34" charset="0"/>
              <a:cs typeface="Segoe UI" panose="020B0502040204020203" pitchFamily="34" charset="0"/>
            </a:endParaRPr>
          </a:p>
          <a:p>
            <a:r>
              <a:rPr lang="en-US" sz="2400" dirty="0">
                <a:latin typeface="Segoe UI" panose="020B0502040204020203" pitchFamily="34" charset="0"/>
                <a:cs typeface="Segoe UI" panose="020B0502040204020203" pitchFamily="34" charset="0"/>
              </a:rPr>
              <a:t>	(</a:t>
            </a:r>
          </a:p>
          <a:p>
            <a:r>
              <a:rPr lang="en-US" sz="2400" dirty="0">
                <a:latin typeface="Segoe UI" panose="020B0502040204020203" pitchFamily="34" charset="0"/>
                <a:cs typeface="Segoe UI" panose="020B0502040204020203" pitchFamily="34" charset="0"/>
              </a:rPr>
              <a:t>		ID INT IDENTITY(1,1) NOT NULL, Column1 VARCHAR(20), </a:t>
            </a:r>
          </a:p>
          <a:p>
            <a:r>
              <a:rPr lang="en-US" sz="2400" dirty="0">
                <a:latin typeface="Segoe UI" panose="020B0502040204020203" pitchFamily="34" charset="0"/>
                <a:cs typeface="Segoe UI" panose="020B0502040204020203" pitchFamily="34" charset="0"/>
              </a:rPr>
              <a:t>		Column2 VARCHAR(20), Column3 VARCHAR(20)</a:t>
            </a:r>
          </a:p>
          <a:p>
            <a:r>
              <a:rPr lang="en-US" sz="2400" dirty="0">
                <a:latin typeface="Segoe UI" panose="020B0502040204020203" pitchFamily="34" charset="0"/>
                <a:cs typeface="Segoe UI" panose="020B0502040204020203" pitchFamily="34" charset="0"/>
              </a:rPr>
              <a:t>	)</a:t>
            </a:r>
          </a:p>
        </p:txBody>
      </p:sp>
      <p:sp>
        <p:nvSpPr>
          <p:cNvPr id="10" name="Rectangle 9">
            <a:extLst>
              <a:ext uri="{FF2B5EF4-FFF2-40B4-BE49-F238E27FC236}">
                <a16:creationId xmlns:a16="http://schemas.microsoft.com/office/drawing/2014/main" id="{D687FF85-1109-4AEC-A617-59FBF507683D}"/>
              </a:ext>
            </a:extLst>
          </p:cNvPr>
          <p:cNvSpPr/>
          <p:nvPr/>
        </p:nvSpPr>
        <p:spPr>
          <a:xfrm>
            <a:off x="1973330" y="2046476"/>
            <a:ext cx="6519542" cy="1200329"/>
          </a:xfrm>
          <a:prstGeom prst="rect">
            <a:avLst/>
          </a:prstGeom>
          <a:noFill/>
        </p:spPr>
        <p:txBody>
          <a:bodyPr wrap="none" lIns="91440" tIns="45720" rIns="91440" bIns="45720">
            <a:spAutoFit/>
            <a:scene3d>
              <a:camera prst="isometricOffAxis1Right"/>
              <a:lightRig rig="threePt" dir="t"/>
            </a:scene3d>
          </a:bodyPr>
          <a:lstStyle/>
          <a:p>
            <a:pPr algn="ctr"/>
            <a:r>
              <a:rPr lang="en-US" sz="7200" b="1" cap="none" spc="0" dirty="0">
                <a:ln w="13462">
                  <a:solidFill>
                    <a:srgbClr val="FFFF00"/>
                  </a:solidFill>
                  <a:prstDash val="solid"/>
                </a:ln>
                <a:solidFill>
                  <a:srgbClr val="FF0000"/>
                </a:solidFill>
                <a:effectLst>
                  <a:glow rad="101600">
                    <a:srgbClr val="FFFF00">
                      <a:alpha val="60000"/>
                    </a:srgbClr>
                  </a:glow>
                  <a:outerShdw dist="38100" dir="2700000" algn="bl" rotWithShape="0">
                    <a:schemeClr val="accent5"/>
                  </a:outerShdw>
                </a:effectLst>
              </a:rPr>
              <a:t>BORING TABLE</a:t>
            </a:r>
          </a:p>
        </p:txBody>
      </p:sp>
      <p:sp>
        <p:nvSpPr>
          <p:cNvPr id="11" name="Title 1">
            <a:extLst>
              <a:ext uri="{FF2B5EF4-FFF2-40B4-BE49-F238E27FC236}">
                <a16:creationId xmlns:a16="http://schemas.microsoft.com/office/drawing/2014/main" id="{E6E6243C-7F17-43AD-9EE6-A0BC57060031}"/>
              </a:ext>
            </a:extLst>
          </p:cNvPr>
          <p:cNvSpPr txBox="1">
            <a:spLocks/>
          </p:cNvSpPr>
          <p:nvPr/>
        </p:nvSpPr>
        <p:spPr>
          <a:xfrm>
            <a:off x="221609" y="3586672"/>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How to escape the boring table blues!</a:t>
            </a:r>
          </a:p>
        </p:txBody>
      </p:sp>
      <p:sp>
        <p:nvSpPr>
          <p:cNvPr id="14" name="TextBox 13">
            <a:extLst>
              <a:ext uri="{FF2B5EF4-FFF2-40B4-BE49-F238E27FC236}">
                <a16:creationId xmlns:a16="http://schemas.microsoft.com/office/drawing/2014/main" id="{C1D2B694-77CC-4CD7-930D-44BAF5780E32}"/>
              </a:ext>
            </a:extLst>
          </p:cNvPr>
          <p:cNvSpPr txBox="1"/>
          <p:nvPr/>
        </p:nvSpPr>
        <p:spPr>
          <a:xfrm>
            <a:off x="221609" y="4176350"/>
            <a:ext cx="11552462" cy="1200329"/>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What happens if you want Dates to be your column names? What happens if you don’t know what those Dates are? What happens if your user wants to pass in a range of dates?</a:t>
            </a:r>
          </a:p>
        </p:txBody>
      </p:sp>
      <p:sp>
        <p:nvSpPr>
          <p:cNvPr id="15" name="TextBox 14">
            <a:extLst>
              <a:ext uri="{FF2B5EF4-FFF2-40B4-BE49-F238E27FC236}">
                <a16:creationId xmlns:a16="http://schemas.microsoft.com/office/drawing/2014/main" id="{CEBE68AF-2E13-4164-AD8E-E9D17CF324F4}"/>
              </a:ext>
            </a:extLst>
          </p:cNvPr>
          <p:cNvSpPr txBox="1"/>
          <p:nvPr/>
        </p:nvSpPr>
        <p:spPr>
          <a:xfrm>
            <a:off x="221609" y="5348471"/>
            <a:ext cx="11552462" cy="830997"/>
          </a:xfrm>
          <a:prstGeom prst="rect">
            <a:avLst/>
          </a:prstGeom>
          <a:noFill/>
        </p:spPr>
        <p:txBody>
          <a:bodyPr wrap="square" rtlCol="0">
            <a:spAutoFit/>
          </a:bodyPr>
          <a:lstStyle/>
          <a:p>
            <a:r>
              <a:rPr lang="en-US" sz="2400" dirty="0">
                <a:solidFill>
                  <a:srgbClr val="7030A0"/>
                </a:solidFill>
                <a:latin typeface="Segoe UI" panose="020B0502040204020203" pitchFamily="34" charset="0"/>
                <a:cs typeface="Segoe UI" panose="020B0502040204020203" pitchFamily="34" charset="0"/>
              </a:rPr>
              <a:t>Using Dynamic SQL to build your table will allow you to pass in a range of dates that will become the headers in your Dynamic Table</a:t>
            </a:r>
          </a:p>
        </p:txBody>
      </p:sp>
      <p:sp>
        <p:nvSpPr>
          <p:cNvPr id="16" name="Rectangle 15">
            <a:extLst>
              <a:ext uri="{FF2B5EF4-FFF2-40B4-BE49-F238E27FC236}">
                <a16:creationId xmlns:a16="http://schemas.microsoft.com/office/drawing/2014/main" id="{E6E41375-2C83-4007-9DEA-615815020402}"/>
              </a:ext>
            </a:extLst>
          </p:cNvPr>
          <p:cNvSpPr/>
          <p:nvPr/>
        </p:nvSpPr>
        <p:spPr>
          <a:xfrm>
            <a:off x="1592483" y="3924678"/>
            <a:ext cx="7793095" cy="1569660"/>
          </a:xfrm>
          <a:prstGeom prst="rect">
            <a:avLst/>
          </a:prstGeom>
          <a:noFill/>
        </p:spPr>
        <p:txBody>
          <a:bodyPr wrap="none" lIns="91440" tIns="45720" rIns="91440" bIns="45720">
            <a:spAutoFit/>
          </a:bodyPr>
          <a:lstStyle/>
          <a:p>
            <a:pPr algn="ctr"/>
            <a:r>
              <a:rPr lang="en-US" sz="9600" b="1" cap="none" spc="0" dirty="0">
                <a:ln w="22225">
                  <a:solidFill>
                    <a:srgbClr val="FFFF00"/>
                  </a:solidFill>
                  <a:prstDash val="solid"/>
                </a:ln>
                <a:solidFill>
                  <a:srgbClr val="FF0000"/>
                </a:solidFill>
                <a:effectLst/>
              </a:rPr>
              <a:t>!! EXCITING !!</a:t>
            </a:r>
          </a:p>
        </p:txBody>
      </p:sp>
      <p:pic>
        <p:nvPicPr>
          <p:cNvPr id="12" name="Picture 11">
            <a:extLst>
              <a:ext uri="{FF2B5EF4-FFF2-40B4-BE49-F238E27FC236}">
                <a16:creationId xmlns:a16="http://schemas.microsoft.com/office/drawing/2014/main" id="{4999DD52-00EE-40A7-8C6E-C250331CC1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256767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a dynamic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8" name="Rectangle 7">
            <a:extLst>
              <a:ext uri="{FF2B5EF4-FFF2-40B4-BE49-F238E27FC236}">
                <a16:creationId xmlns:a16="http://schemas.microsoft.com/office/drawing/2014/main" id="{E4A00A19-EE0E-467F-9D06-85D875BF95D2}"/>
              </a:ext>
            </a:extLst>
          </p:cNvPr>
          <p:cNvSpPr/>
          <p:nvPr/>
        </p:nvSpPr>
        <p:spPr>
          <a:xfrm>
            <a:off x="1295400" y="1126843"/>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pic>
        <p:nvPicPr>
          <p:cNvPr id="5" name="Picture 4">
            <a:extLst>
              <a:ext uri="{FF2B5EF4-FFF2-40B4-BE49-F238E27FC236}">
                <a16:creationId xmlns:a16="http://schemas.microsoft.com/office/drawing/2014/main" id="{A9360C1E-3543-46F3-921C-E4911C1C8E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79369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DEMO: building a date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C028B993-367E-415E-90D5-74E1982C367A}"/>
              </a:ext>
            </a:extLst>
          </p:cNvPr>
          <p:cNvPicPr>
            <a:picLocks noChangeAspect="1"/>
          </p:cNvPicPr>
          <p:nvPr/>
        </p:nvPicPr>
        <p:blipFill>
          <a:blip r:embed="rId2"/>
          <a:stretch>
            <a:fillRect/>
          </a:stretch>
        </p:blipFill>
        <p:spPr>
          <a:xfrm>
            <a:off x="0" y="822122"/>
            <a:ext cx="12192000" cy="5410728"/>
          </a:xfrm>
          <a:prstGeom prst="rect">
            <a:avLst/>
          </a:prstGeom>
        </p:spPr>
      </p:pic>
      <p:pic>
        <p:nvPicPr>
          <p:cNvPr id="5" name="Picture 4">
            <a:extLst>
              <a:ext uri="{FF2B5EF4-FFF2-40B4-BE49-F238E27FC236}">
                <a16:creationId xmlns:a16="http://schemas.microsoft.com/office/drawing/2014/main" id="{6D5B0DFD-8508-4FB2-A69B-B71CAB5275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53705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DEMO: building the base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4" name="Picture 3">
            <a:extLst>
              <a:ext uri="{FF2B5EF4-FFF2-40B4-BE49-F238E27FC236}">
                <a16:creationId xmlns:a16="http://schemas.microsoft.com/office/drawing/2014/main" id="{E82726BC-A4B8-4AC5-B263-FB8709DE374E}"/>
              </a:ext>
            </a:extLst>
          </p:cNvPr>
          <p:cNvPicPr>
            <a:picLocks noChangeAspect="1"/>
          </p:cNvPicPr>
          <p:nvPr/>
        </p:nvPicPr>
        <p:blipFill>
          <a:blip r:embed="rId2"/>
          <a:stretch>
            <a:fillRect/>
          </a:stretch>
        </p:blipFill>
        <p:spPr>
          <a:xfrm>
            <a:off x="1295400" y="1570070"/>
            <a:ext cx="9556219" cy="3216534"/>
          </a:xfrm>
          <a:prstGeom prst="rect">
            <a:avLst/>
          </a:prstGeom>
        </p:spPr>
      </p:pic>
      <p:pic>
        <p:nvPicPr>
          <p:cNvPr id="5" name="Picture 4">
            <a:extLst>
              <a:ext uri="{FF2B5EF4-FFF2-40B4-BE49-F238E27FC236}">
                <a16:creationId xmlns:a16="http://schemas.microsoft.com/office/drawing/2014/main" id="{6B7A22FF-0C03-45E9-ADAC-0D07BB397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120425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DEMO: building the base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D302E275-D5B0-434A-9833-D37F67F960C3}"/>
              </a:ext>
            </a:extLst>
          </p:cNvPr>
          <p:cNvPicPr>
            <a:picLocks noChangeAspect="1"/>
          </p:cNvPicPr>
          <p:nvPr/>
        </p:nvPicPr>
        <p:blipFill>
          <a:blip r:embed="rId2"/>
          <a:stretch>
            <a:fillRect/>
          </a:stretch>
        </p:blipFill>
        <p:spPr>
          <a:xfrm>
            <a:off x="221608" y="887769"/>
            <a:ext cx="11768229" cy="5310388"/>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AD6DEFDB-01E9-4449-B43B-1949D4232D32}"/>
              </a:ext>
            </a:extLst>
          </p:cNvPr>
          <p:cNvPicPr>
            <a:picLocks noChangeAspect="1"/>
          </p:cNvPicPr>
          <p:nvPr/>
        </p:nvPicPr>
        <p:blipFill>
          <a:blip r:embed="rId3"/>
          <a:stretch>
            <a:fillRect/>
          </a:stretch>
        </p:blipFill>
        <p:spPr>
          <a:xfrm>
            <a:off x="10561087" y="4778932"/>
            <a:ext cx="1428750" cy="1419225"/>
          </a:xfrm>
          <a:prstGeom prst="rect">
            <a:avLst/>
          </a:prstGeom>
        </p:spPr>
      </p:pic>
      <p:pic>
        <p:nvPicPr>
          <p:cNvPr id="7" name="Picture 6">
            <a:extLst>
              <a:ext uri="{FF2B5EF4-FFF2-40B4-BE49-F238E27FC236}">
                <a16:creationId xmlns:a16="http://schemas.microsoft.com/office/drawing/2014/main" id="{1F1D30B0-8202-465F-A2C5-C3432A1A7E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61341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4800" dirty="0">
                <a:latin typeface="Segoe UI" panose="020B0502040204020203" pitchFamily="34" charset="0"/>
                <a:cs typeface="Segoe UI" panose="020B0502040204020203" pitchFamily="34" charset="0"/>
              </a:rPr>
              <a:t>QUOTE BY FAMOUS DEAD PERSON HERE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3" name="TextBox 2">
            <a:extLst>
              <a:ext uri="{FF2B5EF4-FFF2-40B4-BE49-F238E27FC236}">
                <a16:creationId xmlns:a16="http://schemas.microsoft.com/office/drawing/2014/main" id="{D26CED21-CBF7-42C1-B8FF-2DED2F1DB8FE}"/>
              </a:ext>
            </a:extLst>
          </p:cNvPr>
          <p:cNvSpPr txBox="1"/>
          <p:nvPr/>
        </p:nvSpPr>
        <p:spPr>
          <a:xfrm>
            <a:off x="421823" y="1073020"/>
            <a:ext cx="11569959" cy="3046988"/>
          </a:xfrm>
          <a:prstGeom prst="rect">
            <a:avLst/>
          </a:prstGeom>
          <a:noFill/>
        </p:spPr>
        <p:txBody>
          <a:bodyPr wrap="square" rtlCol="0">
            <a:spAutoFit/>
          </a:bodyPr>
          <a:lstStyle/>
          <a:p>
            <a:r>
              <a:rPr lang="en-US" sz="4800" dirty="0">
                <a:latin typeface="Segoe UI" panose="020B0502040204020203" pitchFamily="34" charset="0"/>
                <a:cs typeface="Segoe UI" panose="020B0502040204020203" pitchFamily="34" charset="0"/>
              </a:rPr>
              <a:t>This is just a place for my stuff, </a:t>
            </a:r>
            <a:r>
              <a:rPr lang="en-US" sz="4800" dirty="0" err="1">
                <a:latin typeface="Segoe UI" panose="020B0502040204020203" pitchFamily="34" charset="0"/>
                <a:cs typeface="Segoe UI" panose="020B0502040204020203" pitchFamily="34" charset="0"/>
              </a:rPr>
              <a:t>ya</a:t>
            </a:r>
            <a:r>
              <a:rPr lang="en-US" sz="4800" dirty="0">
                <a:latin typeface="Segoe UI" panose="020B0502040204020203" pitchFamily="34" charset="0"/>
                <a:cs typeface="Segoe UI" panose="020B0502040204020203" pitchFamily="34" charset="0"/>
              </a:rPr>
              <a:t> know? That's all; a little place for my stuff. That's all I want, that's all you need in life, is a little place for your stuff, </a:t>
            </a:r>
            <a:r>
              <a:rPr lang="en-US" sz="4800" dirty="0" err="1">
                <a:latin typeface="Segoe UI" panose="020B0502040204020203" pitchFamily="34" charset="0"/>
                <a:cs typeface="Segoe UI" panose="020B0502040204020203" pitchFamily="34" charset="0"/>
              </a:rPr>
              <a:t>ya</a:t>
            </a:r>
            <a:r>
              <a:rPr lang="en-US" sz="4800" dirty="0">
                <a:latin typeface="Segoe UI" panose="020B0502040204020203" pitchFamily="34" charset="0"/>
                <a:cs typeface="Segoe UI" panose="020B0502040204020203" pitchFamily="34" charset="0"/>
              </a:rPr>
              <a:t> know?</a:t>
            </a:r>
          </a:p>
        </p:txBody>
      </p:sp>
      <p:pic>
        <p:nvPicPr>
          <p:cNvPr id="6" name="Picture 5">
            <a:extLst>
              <a:ext uri="{FF2B5EF4-FFF2-40B4-BE49-F238E27FC236}">
                <a16:creationId xmlns:a16="http://schemas.microsoft.com/office/drawing/2014/main" id="{7C231E60-F291-4FC8-A4B3-18C410DFD2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0515" y="4120008"/>
            <a:ext cx="1991267" cy="1985736"/>
          </a:xfrm>
          <a:prstGeom prst="rect">
            <a:avLst/>
          </a:prstGeom>
        </p:spPr>
      </p:pic>
      <p:sp>
        <p:nvSpPr>
          <p:cNvPr id="7" name="TextBox 6">
            <a:extLst>
              <a:ext uri="{FF2B5EF4-FFF2-40B4-BE49-F238E27FC236}">
                <a16:creationId xmlns:a16="http://schemas.microsoft.com/office/drawing/2014/main" id="{8FE40654-2F72-4322-A372-F586C59A8BB5}"/>
              </a:ext>
            </a:extLst>
          </p:cNvPr>
          <p:cNvSpPr txBox="1"/>
          <p:nvPr/>
        </p:nvSpPr>
        <p:spPr>
          <a:xfrm>
            <a:off x="6708710" y="4235713"/>
            <a:ext cx="3058273" cy="584775"/>
          </a:xfrm>
          <a:prstGeom prst="rect">
            <a:avLst/>
          </a:prstGeom>
          <a:noFill/>
        </p:spPr>
        <p:txBody>
          <a:bodyPr wrap="none" rtlCol="0">
            <a:spAutoFit/>
          </a:bodyPr>
          <a:lstStyle/>
          <a:p>
            <a:r>
              <a:rPr lang="en-US" sz="3200" i="1" dirty="0">
                <a:latin typeface="Segoe UI" panose="020B0502040204020203" pitchFamily="34" charset="0"/>
                <a:cs typeface="Segoe UI" panose="020B0502040204020203" pitchFamily="34" charset="0"/>
              </a:rPr>
              <a:t>~ George Carlin</a:t>
            </a:r>
          </a:p>
        </p:txBody>
      </p:sp>
    </p:spTree>
    <p:extLst>
      <p:ext uri="{BB962C8B-B14F-4D97-AF65-F5344CB8AC3E}">
        <p14:creationId xmlns:p14="http://schemas.microsoft.com/office/powerpoint/2010/main" val="2456217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WHO AM I?</a:t>
            </a:r>
          </a:p>
        </p:txBody>
      </p:sp>
      <p:sp>
        <p:nvSpPr>
          <p:cNvPr id="5" name="Content Placeholder 4">
            <a:extLst>
              <a:ext uri="{FF2B5EF4-FFF2-40B4-BE49-F238E27FC236}">
                <a16:creationId xmlns:a16="http://schemas.microsoft.com/office/drawing/2014/main" id="{E56F497D-AE0C-42F5-A603-909DD1F804D5}"/>
              </a:ext>
            </a:extLst>
          </p:cNvPr>
          <p:cNvSpPr>
            <a:spLocks noGrp="1"/>
          </p:cNvSpPr>
          <p:nvPr>
            <p:ph idx="1"/>
          </p:nvPr>
        </p:nvSpPr>
        <p:spPr>
          <a:xfrm>
            <a:off x="808838" y="855677"/>
            <a:ext cx="9601200" cy="578840"/>
          </a:xfrm>
        </p:spPr>
        <p:txBody>
          <a:bodyPr>
            <a:normAutofit fontScale="92500" lnSpcReduction="10000"/>
          </a:bodyPr>
          <a:lstStyle/>
          <a:p>
            <a:pPr marL="45720" indent="0">
              <a:buNone/>
            </a:pPr>
            <a:r>
              <a:rPr lang="en-US" sz="4000" b="1" i="1" dirty="0">
                <a:latin typeface="Segoe UI" panose="020B0502040204020203" pitchFamily="34" charset="0"/>
                <a:cs typeface="Segoe UI" panose="020B0502040204020203" pitchFamily="34" charset="0"/>
              </a:rPr>
              <a:t>STEVEN TIDWELL</a:t>
            </a:r>
          </a:p>
        </p:txBody>
      </p:sp>
      <p:sp>
        <p:nvSpPr>
          <p:cNvPr id="6" name="TextBox 5">
            <a:extLst>
              <a:ext uri="{FF2B5EF4-FFF2-40B4-BE49-F238E27FC236}">
                <a16:creationId xmlns:a16="http://schemas.microsoft.com/office/drawing/2014/main" id="{B5591728-D7C6-4667-85F5-C7D33E9C1EEF}"/>
              </a:ext>
            </a:extLst>
          </p:cNvPr>
          <p:cNvSpPr txBox="1"/>
          <p:nvPr/>
        </p:nvSpPr>
        <p:spPr>
          <a:xfrm>
            <a:off x="1312611" y="1468073"/>
            <a:ext cx="9484328" cy="477054"/>
          </a:xfrm>
          <a:prstGeom prst="rect">
            <a:avLst/>
          </a:prstGeom>
          <a:noFill/>
        </p:spPr>
        <p:txBody>
          <a:bodyPr wrap="none" rtlCol="0">
            <a:spAutoFit/>
          </a:bodyPr>
          <a:lstStyle/>
          <a:p>
            <a:pPr marL="285750" indent="-285750">
              <a:buFont typeface="Arial" panose="020B0604020202020204" pitchFamily="34" charset="0"/>
              <a:buChar char="•"/>
            </a:pPr>
            <a:r>
              <a:rPr lang="en-US" sz="2500" dirty="0">
                <a:latin typeface="Segoe UI" panose="020B0502040204020203" pitchFamily="34" charset="0"/>
                <a:cs typeface="Segoe UI" panose="020B0502040204020203" pitchFamily="34" charset="0"/>
              </a:rPr>
              <a:t>Technical Lead, Custom Database Development – Ctuit Software</a:t>
            </a:r>
          </a:p>
        </p:txBody>
      </p:sp>
      <p:sp>
        <p:nvSpPr>
          <p:cNvPr id="7" name="TextBox 6">
            <a:extLst>
              <a:ext uri="{FF2B5EF4-FFF2-40B4-BE49-F238E27FC236}">
                <a16:creationId xmlns:a16="http://schemas.microsoft.com/office/drawing/2014/main" id="{EF0B2F0F-0A61-4E23-A584-D6D09643F6D8}"/>
              </a:ext>
            </a:extLst>
          </p:cNvPr>
          <p:cNvSpPr txBox="1"/>
          <p:nvPr/>
        </p:nvSpPr>
        <p:spPr>
          <a:xfrm>
            <a:off x="1312610" y="1945127"/>
            <a:ext cx="10853228" cy="2554545"/>
          </a:xfrm>
          <a:prstGeom prst="rect">
            <a:avLst/>
          </a:prstGeom>
          <a:noFill/>
        </p:spPr>
        <p:txBody>
          <a:bodyPr wrap="none" rtlCol="0">
            <a:spAutoFit/>
          </a:bodyPr>
          <a:lstStyle/>
          <a:p>
            <a:pPr marL="285750" indent="-285750">
              <a:buFont typeface="Arial" panose="020B0604020202020204" pitchFamily="34" charset="0"/>
              <a:buChar char="•"/>
            </a:pPr>
            <a:r>
              <a:rPr lang="en-US" sz="2500" dirty="0">
                <a:latin typeface="Segoe UI" panose="020B0502040204020203" pitchFamily="34" charset="0"/>
                <a:cs typeface="Segoe UI" panose="020B0502040204020203" pitchFamily="34" charset="0"/>
              </a:rPr>
              <a:t>25 + years in the IT World</a:t>
            </a:r>
          </a:p>
          <a:p>
            <a:pPr marL="742950" lvl="1" indent="-285750">
              <a:buFont typeface="Arial" panose="020B0604020202020204" pitchFamily="34" charset="0"/>
              <a:buChar char="•"/>
            </a:pPr>
            <a:r>
              <a:rPr lang="en-US" sz="2500" dirty="0">
                <a:latin typeface="Segoe UI" panose="020B0502040204020203" pitchFamily="34" charset="0"/>
                <a:cs typeface="Segoe UI" panose="020B0502040204020203" pitchFamily="34" charset="0"/>
              </a:rPr>
              <a:t>Wrote my first BASIC program in 1985</a:t>
            </a:r>
          </a:p>
          <a:p>
            <a:pPr marL="742950" lvl="1" indent="-285750">
              <a:buFont typeface="Arial" panose="020B0604020202020204" pitchFamily="34" charset="0"/>
              <a:buChar char="•"/>
            </a:pPr>
            <a:r>
              <a:rPr lang="en-US" sz="2500" dirty="0">
                <a:latin typeface="Segoe UI" panose="020B0502040204020203" pitchFamily="34" charset="0"/>
                <a:cs typeface="Segoe UI" panose="020B0502040204020203" pitchFamily="34" charset="0"/>
              </a:rPr>
              <a:t>Started writing SQL in 1998 w/SQL 7</a:t>
            </a:r>
          </a:p>
          <a:p>
            <a:pPr marL="742950" lvl="1" indent="-285750">
              <a:buFont typeface="Arial" panose="020B0604020202020204" pitchFamily="34" charset="0"/>
              <a:buChar char="•"/>
            </a:pPr>
            <a:r>
              <a:rPr lang="en-US" sz="2500" dirty="0">
                <a:latin typeface="Segoe UI" panose="020B0502040204020203" pitchFamily="34" charset="0"/>
                <a:cs typeface="Segoe UI" panose="020B0502040204020203" pitchFamily="34" charset="0"/>
              </a:rPr>
              <a:t>I have designed and programmed two different Point-Of-Sale Systems</a:t>
            </a:r>
          </a:p>
          <a:p>
            <a:pPr marL="1200150" lvl="2"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PIMA POS™ - Used for school lunch programs</a:t>
            </a:r>
          </a:p>
          <a:p>
            <a:pPr marL="1200150" lvl="2"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PIMA Salon POS™</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Used</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for</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Beauty</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Salons</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with</a:t>
            </a:r>
            <a:r>
              <a:rPr lang="ja-JP" altLang="en-US" sz="2000" dirty="0">
                <a:latin typeface="Segoe UI" panose="020B0502040204020203" pitchFamily="34" charset="0"/>
                <a:cs typeface="Segoe UI" panose="020B0502040204020203" pitchFamily="34" charset="0"/>
              </a:rPr>
              <a:t> </a:t>
            </a:r>
            <a:r>
              <a:rPr lang="en-US" altLang="ja-JP" sz="2000" dirty="0">
                <a:latin typeface="Segoe UI" panose="020B0502040204020203" pitchFamily="34" charset="0"/>
                <a:cs typeface="Segoe UI" panose="020B0502040204020203" pitchFamily="34" charset="0"/>
              </a:rPr>
              <a:t>Scheduling</a:t>
            </a:r>
          </a:p>
          <a:p>
            <a:pPr marL="1200150" lvl="2"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PIMA </a:t>
            </a:r>
            <a:r>
              <a:rPr lang="en-US" sz="2000" dirty="0" err="1">
                <a:latin typeface="Segoe UI" panose="020B0502040204020203" pitchFamily="34" charset="0"/>
                <a:cs typeface="Segoe UI" panose="020B0502040204020203" pitchFamily="34" charset="0"/>
              </a:rPr>
              <a:t>TrackIT</a:t>
            </a:r>
            <a:r>
              <a:rPr lang="en-US" sz="2000" dirty="0">
                <a:latin typeface="Segoe UI" panose="020B0502040204020203" pitchFamily="34" charset="0"/>
                <a:cs typeface="Segoe UI" panose="020B0502040204020203" pitchFamily="34" charset="0"/>
              </a:rPr>
              <a:t>™ - Inventory tracking software for mobile based companies</a:t>
            </a:r>
          </a:p>
        </p:txBody>
      </p:sp>
      <p:pic>
        <p:nvPicPr>
          <p:cNvPr id="8" name="Picture 7">
            <a:extLst>
              <a:ext uri="{FF2B5EF4-FFF2-40B4-BE49-F238E27FC236}">
                <a16:creationId xmlns:a16="http://schemas.microsoft.com/office/drawing/2014/main" id="{5E42FE21-4A81-4394-A3D9-0B3CAE3D43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609" y="4499672"/>
            <a:ext cx="663035" cy="664879"/>
          </a:xfrm>
          <a:prstGeom prst="rect">
            <a:avLst/>
          </a:prstGeom>
        </p:spPr>
      </p:pic>
      <p:sp>
        <p:nvSpPr>
          <p:cNvPr id="9" name="TextBox 8">
            <a:extLst>
              <a:ext uri="{FF2B5EF4-FFF2-40B4-BE49-F238E27FC236}">
                <a16:creationId xmlns:a16="http://schemas.microsoft.com/office/drawing/2014/main" id="{1A62AC02-D99A-4049-A1EC-38D4343EA594}"/>
              </a:ext>
            </a:extLst>
          </p:cNvPr>
          <p:cNvSpPr txBox="1"/>
          <p:nvPr/>
        </p:nvSpPr>
        <p:spPr>
          <a:xfrm>
            <a:off x="884644" y="4643004"/>
            <a:ext cx="2167838" cy="369332"/>
          </a:xfrm>
          <a:prstGeom prst="rect">
            <a:avLst/>
          </a:prstGeom>
          <a:noFill/>
        </p:spPr>
        <p:txBody>
          <a:bodyPr wrap="none" rtlCol="0">
            <a:spAutoFit/>
          </a:bodyPr>
          <a:lstStyle/>
          <a:p>
            <a:r>
              <a:rPr lang="en-US" dirty="0"/>
              <a:t>sqlcodemonkey.com</a:t>
            </a:r>
          </a:p>
        </p:txBody>
      </p:sp>
      <p:pic>
        <p:nvPicPr>
          <p:cNvPr id="10" name="Picture 9">
            <a:extLst>
              <a:ext uri="{FF2B5EF4-FFF2-40B4-BE49-F238E27FC236}">
                <a16:creationId xmlns:a16="http://schemas.microsoft.com/office/drawing/2014/main" id="{B9487E60-83C6-4E8A-9026-1B130BF40A86}"/>
              </a:ext>
            </a:extLst>
          </p:cNvPr>
          <p:cNvPicPr>
            <a:picLocks noChangeAspect="1"/>
          </p:cNvPicPr>
          <p:nvPr/>
        </p:nvPicPr>
        <p:blipFill>
          <a:blip r:embed="rId3"/>
          <a:stretch>
            <a:fillRect/>
          </a:stretch>
        </p:blipFill>
        <p:spPr>
          <a:xfrm>
            <a:off x="4318408" y="4530161"/>
            <a:ext cx="629269" cy="629269"/>
          </a:xfrm>
          <a:prstGeom prst="rect">
            <a:avLst/>
          </a:prstGeom>
        </p:spPr>
      </p:pic>
      <p:sp>
        <p:nvSpPr>
          <p:cNvPr id="11" name="TextBox 10">
            <a:extLst>
              <a:ext uri="{FF2B5EF4-FFF2-40B4-BE49-F238E27FC236}">
                <a16:creationId xmlns:a16="http://schemas.microsoft.com/office/drawing/2014/main" id="{8D572F11-17E6-4A76-8D7E-19CED9B7A155}"/>
              </a:ext>
            </a:extLst>
          </p:cNvPr>
          <p:cNvSpPr txBox="1"/>
          <p:nvPr/>
        </p:nvSpPr>
        <p:spPr>
          <a:xfrm>
            <a:off x="4947677" y="4665250"/>
            <a:ext cx="2214196" cy="369332"/>
          </a:xfrm>
          <a:prstGeom prst="rect">
            <a:avLst/>
          </a:prstGeom>
          <a:noFill/>
        </p:spPr>
        <p:txBody>
          <a:bodyPr wrap="none" rtlCol="0">
            <a:spAutoFit/>
          </a:bodyPr>
          <a:lstStyle/>
          <a:p>
            <a:r>
              <a:rPr lang="en-US" dirty="0"/>
              <a:t>mybloggerplace.com</a:t>
            </a:r>
          </a:p>
        </p:txBody>
      </p:sp>
      <p:pic>
        <p:nvPicPr>
          <p:cNvPr id="12" name="Picture 11" descr="A close up of a logo&#10;&#10;Description generated with very high confidence">
            <a:extLst>
              <a:ext uri="{FF2B5EF4-FFF2-40B4-BE49-F238E27FC236}">
                <a16:creationId xmlns:a16="http://schemas.microsoft.com/office/drawing/2014/main" id="{D1A9568F-F6D6-4C28-83EB-BA4834255740}"/>
              </a:ext>
            </a:extLst>
          </p:cNvPr>
          <p:cNvPicPr>
            <a:picLocks noChangeAspect="1"/>
          </p:cNvPicPr>
          <p:nvPr/>
        </p:nvPicPr>
        <p:blipFill>
          <a:blip r:embed="rId4"/>
          <a:stretch>
            <a:fillRect/>
          </a:stretch>
        </p:blipFill>
        <p:spPr>
          <a:xfrm>
            <a:off x="8644277" y="4499672"/>
            <a:ext cx="698050" cy="659758"/>
          </a:xfrm>
          <a:prstGeom prst="rect">
            <a:avLst/>
          </a:prstGeom>
        </p:spPr>
      </p:pic>
      <p:sp>
        <p:nvSpPr>
          <p:cNvPr id="13" name="TextBox 12">
            <a:extLst>
              <a:ext uri="{FF2B5EF4-FFF2-40B4-BE49-F238E27FC236}">
                <a16:creationId xmlns:a16="http://schemas.microsoft.com/office/drawing/2014/main" id="{21000469-87FD-4445-8A01-E79D35DD7E72}"/>
              </a:ext>
            </a:extLst>
          </p:cNvPr>
          <p:cNvSpPr txBox="1"/>
          <p:nvPr/>
        </p:nvSpPr>
        <p:spPr>
          <a:xfrm>
            <a:off x="9342327" y="4640950"/>
            <a:ext cx="1927322" cy="369332"/>
          </a:xfrm>
          <a:prstGeom prst="rect">
            <a:avLst/>
          </a:prstGeom>
          <a:noFill/>
        </p:spPr>
        <p:txBody>
          <a:bodyPr wrap="none" rtlCol="0">
            <a:spAutoFit/>
          </a:bodyPr>
          <a:lstStyle/>
          <a:p>
            <a:r>
              <a:rPr lang="en-US" dirty="0"/>
              <a:t>@</a:t>
            </a:r>
            <a:r>
              <a:rPr lang="en-US" dirty="0" err="1"/>
              <a:t>sqlcodemonkey</a:t>
            </a:r>
            <a:endParaRPr lang="en-US" dirty="0"/>
          </a:p>
        </p:txBody>
      </p:sp>
      <p:pic>
        <p:nvPicPr>
          <p:cNvPr id="14" name="Picture 13">
            <a:extLst>
              <a:ext uri="{FF2B5EF4-FFF2-40B4-BE49-F238E27FC236}">
                <a16:creationId xmlns:a16="http://schemas.microsoft.com/office/drawing/2014/main" id="{1B6B8CD9-39A2-4565-8FC0-17DB5AC2E8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4897" y="5164551"/>
            <a:ext cx="737042" cy="748034"/>
          </a:xfrm>
          <a:prstGeom prst="rect">
            <a:avLst/>
          </a:prstGeom>
        </p:spPr>
      </p:pic>
      <p:sp>
        <p:nvSpPr>
          <p:cNvPr id="15" name="TextBox 14">
            <a:extLst>
              <a:ext uri="{FF2B5EF4-FFF2-40B4-BE49-F238E27FC236}">
                <a16:creationId xmlns:a16="http://schemas.microsoft.com/office/drawing/2014/main" id="{D2BE99F0-ED22-4A08-A21E-8727F948CEC7}"/>
              </a:ext>
            </a:extLst>
          </p:cNvPr>
          <p:cNvSpPr txBox="1"/>
          <p:nvPr/>
        </p:nvSpPr>
        <p:spPr>
          <a:xfrm>
            <a:off x="2231939" y="5353902"/>
            <a:ext cx="3484672" cy="369332"/>
          </a:xfrm>
          <a:prstGeom prst="rect">
            <a:avLst/>
          </a:prstGeom>
          <a:noFill/>
        </p:spPr>
        <p:txBody>
          <a:bodyPr wrap="none" rtlCol="0">
            <a:spAutoFit/>
          </a:bodyPr>
          <a:lstStyle/>
          <a:p>
            <a:r>
              <a:rPr lang="en-US" dirty="0"/>
              <a:t>LinkedIn.com/in/</a:t>
            </a:r>
            <a:r>
              <a:rPr lang="en-US" dirty="0" err="1"/>
              <a:t>sqlcodemonkey</a:t>
            </a:r>
            <a:endParaRPr lang="en-US" dirty="0"/>
          </a:p>
        </p:txBody>
      </p:sp>
      <p:pic>
        <p:nvPicPr>
          <p:cNvPr id="16" name="Picture 15">
            <a:extLst>
              <a:ext uri="{FF2B5EF4-FFF2-40B4-BE49-F238E27FC236}">
                <a16:creationId xmlns:a16="http://schemas.microsoft.com/office/drawing/2014/main" id="{AF28EA67-AF81-427D-A125-AF98C080D9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5984" y="5213453"/>
            <a:ext cx="650229" cy="650229"/>
          </a:xfrm>
          <a:prstGeom prst="rect">
            <a:avLst/>
          </a:prstGeom>
        </p:spPr>
      </p:pic>
      <p:sp>
        <p:nvSpPr>
          <p:cNvPr id="17" name="TextBox 16">
            <a:extLst>
              <a:ext uri="{FF2B5EF4-FFF2-40B4-BE49-F238E27FC236}">
                <a16:creationId xmlns:a16="http://schemas.microsoft.com/office/drawing/2014/main" id="{DE06B4FE-05AA-476E-886E-61D25B253F4E}"/>
              </a:ext>
            </a:extLst>
          </p:cNvPr>
          <p:cNvSpPr txBox="1"/>
          <p:nvPr/>
        </p:nvSpPr>
        <p:spPr>
          <a:xfrm>
            <a:off x="7786213" y="5357021"/>
            <a:ext cx="2137445" cy="369332"/>
          </a:xfrm>
          <a:prstGeom prst="rect">
            <a:avLst/>
          </a:prstGeom>
          <a:noFill/>
        </p:spPr>
        <p:txBody>
          <a:bodyPr wrap="none" rtlCol="0">
            <a:spAutoFit/>
          </a:bodyPr>
          <a:lstStyle/>
          <a:p>
            <a:r>
              <a:rPr lang="en-US" dirty="0"/>
              <a:t>@SQLNTHEWOODS</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Tree>
    <p:extLst>
      <p:ext uri="{BB962C8B-B14F-4D97-AF65-F5344CB8AC3E}">
        <p14:creationId xmlns:p14="http://schemas.microsoft.com/office/powerpoint/2010/main" val="1424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A place to put your stuff</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4" name="TextBox 3">
            <a:extLst>
              <a:ext uri="{FF2B5EF4-FFF2-40B4-BE49-F238E27FC236}">
                <a16:creationId xmlns:a16="http://schemas.microsoft.com/office/drawing/2014/main" id="{E8D6A08E-9447-44F1-81B8-6722540A1356}"/>
              </a:ext>
            </a:extLst>
          </p:cNvPr>
          <p:cNvSpPr txBox="1"/>
          <p:nvPr/>
        </p:nvSpPr>
        <p:spPr>
          <a:xfrm>
            <a:off x="438539" y="951722"/>
            <a:ext cx="11224726" cy="1815882"/>
          </a:xfrm>
          <a:prstGeom prst="rect">
            <a:avLst/>
          </a:prstGeom>
          <a:noFill/>
        </p:spPr>
        <p:txBody>
          <a:bodyPr wrap="square" rtlCol="0">
            <a:spAutoFit/>
          </a:bodyPr>
          <a:lstStyle/>
          <a:p>
            <a:r>
              <a:rPr lang="en-US" sz="2800" b="1"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The </a:t>
            </a:r>
            <a:r>
              <a:rPr lang="en-US" sz="2800"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function inserts a string into another string. It then deletes a specified length of characters in the first string at the start position and then inserts the second string into the first string at that start position</a:t>
            </a:r>
          </a:p>
        </p:txBody>
      </p:sp>
      <p:sp>
        <p:nvSpPr>
          <p:cNvPr id="9" name="TextBox 8">
            <a:extLst>
              <a:ext uri="{FF2B5EF4-FFF2-40B4-BE49-F238E27FC236}">
                <a16:creationId xmlns:a16="http://schemas.microsoft.com/office/drawing/2014/main" id="{E85EF426-4EEC-446C-938B-AD0E7C334EA2}"/>
              </a:ext>
            </a:extLst>
          </p:cNvPr>
          <p:cNvSpPr txBox="1"/>
          <p:nvPr/>
        </p:nvSpPr>
        <p:spPr>
          <a:xfrm>
            <a:off x="438539" y="3088984"/>
            <a:ext cx="11224726" cy="1384995"/>
          </a:xfrm>
          <a:prstGeom prst="rect">
            <a:avLst/>
          </a:prstGeom>
          <a:noFill/>
        </p:spPr>
        <p:txBody>
          <a:bodyPr wrap="square" rtlCol="0">
            <a:spAutoFit/>
          </a:bodyPr>
          <a:lstStyle/>
          <a:p>
            <a:r>
              <a:rPr lang="en-US" sz="2800" dirty="0">
                <a:solidFill>
                  <a:schemeClr val="tx1">
                    <a:lumMod val="50000"/>
                  </a:schemeClr>
                </a:solidFill>
                <a:latin typeface="Segoe UI" panose="020B0502040204020203" pitchFamily="34" charset="0"/>
                <a:cs typeface="Segoe UI" panose="020B0502040204020203" pitchFamily="34" charset="0"/>
              </a:rPr>
              <a:t>When using Dynamic SQL, the </a:t>
            </a:r>
            <a:r>
              <a:rPr lang="en-US" sz="2800" b="1" dirty="0">
                <a:solidFill>
                  <a:srgbClr val="7030A0"/>
                </a:solidFill>
                <a:latin typeface="Segoe UI" panose="020B0502040204020203" pitchFamily="34" charset="0"/>
                <a:cs typeface="Segoe UI" panose="020B0502040204020203" pitchFamily="34" charset="0"/>
              </a:rPr>
              <a:t>STUFF</a:t>
            </a:r>
            <a:r>
              <a:rPr lang="en-US" sz="2800" dirty="0">
                <a:solidFill>
                  <a:schemeClr val="tx1">
                    <a:lumMod val="50000"/>
                  </a:schemeClr>
                </a:solidFill>
                <a:latin typeface="Segoe UI" panose="020B0502040204020203" pitchFamily="34" charset="0"/>
                <a:cs typeface="Segoe UI" panose="020B0502040204020203" pitchFamily="34" charset="0"/>
              </a:rPr>
              <a:t> command allows you to build a string of column headers.  Then we can match those headers, with the headers in our temp table and </a:t>
            </a:r>
            <a:r>
              <a:rPr lang="en-US" sz="2800" dirty="0">
                <a:solidFill>
                  <a:srgbClr val="7030A0"/>
                </a:solidFill>
                <a:latin typeface="Segoe UI" panose="020B0502040204020203" pitchFamily="34" charset="0"/>
                <a:cs typeface="Segoe UI" panose="020B0502040204020203" pitchFamily="34" charset="0"/>
              </a:rPr>
              <a:t>PIVOT</a:t>
            </a:r>
            <a:r>
              <a:rPr lang="en-US" sz="2800" dirty="0">
                <a:solidFill>
                  <a:schemeClr val="tx1">
                    <a:lumMod val="50000"/>
                  </a:schemeClr>
                </a:solidFill>
                <a:latin typeface="Segoe UI" panose="020B0502040204020203" pitchFamily="34" charset="0"/>
                <a:cs typeface="Segoe UI" panose="020B0502040204020203" pitchFamily="34" charset="0"/>
              </a:rPr>
              <a:t> to </a:t>
            </a:r>
            <a:r>
              <a:rPr lang="en-US" sz="2800" dirty="0">
                <a:solidFill>
                  <a:srgbClr val="7030A0"/>
                </a:solidFill>
                <a:latin typeface="Segoe UI" panose="020B0502040204020203" pitchFamily="34" charset="0"/>
                <a:cs typeface="Segoe UI" panose="020B0502040204020203" pitchFamily="34" charset="0"/>
              </a:rPr>
              <a:t>SUM</a:t>
            </a:r>
            <a:r>
              <a:rPr lang="en-US" sz="2800" dirty="0">
                <a:solidFill>
                  <a:schemeClr val="tx1">
                    <a:lumMod val="50000"/>
                  </a:schemeClr>
                </a:solidFill>
                <a:latin typeface="Segoe UI" panose="020B0502040204020203" pitchFamily="34" charset="0"/>
                <a:cs typeface="Segoe UI" panose="020B0502040204020203" pitchFamily="34" charset="0"/>
              </a:rPr>
              <a:t> the values we need.</a:t>
            </a:r>
          </a:p>
        </p:txBody>
      </p:sp>
      <p:sp>
        <p:nvSpPr>
          <p:cNvPr id="8" name="TextBox 7">
            <a:extLst>
              <a:ext uri="{FF2B5EF4-FFF2-40B4-BE49-F238E27FC236}">
                <a16:creationId xmlns:a16="http://schemas.microsoft.com/office/drawing/2014/main" id="{805C7920-94CE-4E37-B4C8-828811EBC103}"/>
              </a:ext>
            </a:extLst>
          </p:cNvPr>
          <p:cNvSpPr txBox="1"/>
          <p:nvPr/>
        </p:nvSpPr>
        <p:spPr>
          <a:xfrm>
            <a:off x="103600" y="5031222"/>
            <a:ext cx="11894603" cy="830997"/>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4800" b="1" dirty="0">
                <a:solidFill>
                  <a:srgbClr val="7030A0"/>
                </a:solidFill>
                <a:latin typeface="Segoe UI" panose="020B0502040204020203" pitchFamily="34" charset="0"/>
                <a:cs typeface="Segoe UI" panose="020B0502040204020203" pitchFamily="34" charset="0"/>
              </a:rPr>
              <a:t>BUT HOW EXACTLY DOES STUFF WORK?</a:t>
            </a:r>
          </a:p>
        </p:txBody>
      </p:sp>
      <p:pic>
        <p:nvPicPr>
          <p:cNvPr id="7" name="Picture 6">
            <a:extLst>
              <a:ext uri="{FF2B5EF4-FFF2-40B4-BE49-F238E27FC236}">
                <a16:creationId xmlns:a16="http://schemas.microsoft.com/office/drawing/2014/main" id="{6A30EA61-D1E0-4BA3-81A6-4075BDADDE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57048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STUFF &amp; xml: </a:t>
            </a:r>
            <a:r>
              <a:rPr lang="en-US" sz="3500" dirty="0">
                <a:latin typeface="Segoe UI" panose="020B0502040204020203" pitchFamily="34" charset="0"/>
                <a:cs typeface="Segoe UI" panose="020B0502040204020203" pitchFamily="34" charset="0"/>
              </a:rPr>
              <a:t>living in perfect harmony</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7" name="TextBox 6">
            <a:extLst>
              <a:ext uri="{FF2B5EF4-FFF2-40B4-BE49-F238E27FC236}">
                <a16:creationId xmlns:a16="http://schemas.microsoft.com/office/drawing/2014/main" id="{BCD10733-69B9-43C4-BA80-E5EFF5719A86}"/>
              </a:ext>
            </a:extLst>
          </p:cNvPr>
          <p:cNvSpPr txBox="1"/>
          <p:nvPr/>
        </p:nvSpPr>
        <p:spPr>
          <a:xfrm>
            <a:off x="221608" y="1055386"/>
            <a:ext cx="11224726" cy="523220"/>
          </a:xfrm>
          <a:prstGeom prst="rect">
            <a:avLst/>
          </a:prstGeom>
          <a:noFill/>
        </p:spPr>
        <p:txBody>
          <a:bodyPr wrap="square" rtlCol="0">
            <a:spAutoFit/>
          </a:bodyPr>
          <a:lstStyle/>
          <a:p>
            <a:r>
              <a:rPr lang="en-US" sz="2800" b="1" i="1" dirty="0">
                <a:solidFill>
                  <a:srgbClr val="7030A0"/>
                </a:solidFill>
                <a:latin typeface="Segoe UI" panose="020B0502040204020203" pitchFamily="34" charset="0"/>
                <a:cs typeface="Segoe UI" panose="020B0502040204020203" pitchFamily="34" charset="0"/>
              </a:rPr>
              <a:t>GET XML element string with FOR XML</a:t>
            </a:r>
          </a:p>
        </p:txBody>
      </p:sp>
      <p:sp>
        <p:nvSpPr>
          <p:cNvPr id="10" name="TextBox 9">
            <a:extLst>
              <a:ext uri="{FF2B5EF4-FFF2-40B4-BE49-F238E27FC236}">
                <a16:creationId xmlns:a16="http://schemas.microsoft.com/office/drawing/2014/main" id="{18849362-2A30-481B-990C-C8AAD4564798}"/>
              </a:ext>
            </a:extLst>
          </p:cNvPr>
          <p:cNvSpPr txBox="1"/>
          <p:nvPr/>
        </p:nvSpPr>
        <p:spPr>
          <a:xfrm>
            <a:off x="221608" y="1811871"/>
            <a:ext cx="11224726" cy="1015663"/>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Adding </a:t>
            </a:r>
            <a:r>
              <a:rPr lang="en-US" sz="2000" b="1" dirty="0">
                <a:solidFill>
                  <a:srgbClr val="7030A0"/>
                </a:solidFill>
                <a:latin typeface="Segoe UI" panose="020B0502040204020203" pitchFamily="34" charset="0"/>
                <a:cs typeface="Segoe UI" panose="020B0502040204020203" pitchFamily="34" charset="0"/>
              </a:rPr>
              <a:t>FOR XML PATH </a:t>
            </a:r>
            <a:r>
              <a:rPr lang="en-US" sz="2000" dirty="0">
                <a:solidFill>
                  <a:schemeClr val="tx1">
                    <a:lumMod val="50000"/>
                  </a:schemeClr>
                </a:solidFill>
                <a:latin typeface="Segoe UI" panose="020B0502040204020203" pitchFamily="34" charset="0"/>
                <a:cs typeface="Segoe UI" panose="020B0502040204020203" pitchFamily="34" charset="0"/>
              </a:rPr>
              <a:t>to the end of a query allows us to output the results of the query as </a:t>
            </a:r>
            <a:r>
              <a:rPr lang="en-US" sz="2000" dirty="0">
                <a:solidFill>
                  <a:srgbClr val="7030A0"/>
                </a:solidFill>
                <a:latin typeface="Segoe UI" panose="020B0502040204020203" pitchFamily="34" charset="0"/>
                <a:cs typeface="Segoe UI" panose="020B0502040204020203" pitchFamily="34" charset="0"/>
              </a:rPr>
              <a:t>XML</a:t>
            </a:r>
            <a:r>
              <a:rPr lang="en-US" sz="2000" dirty="0">
                <a:solidFill>
                  <a:schemeClr val="tx1">
                    <a:lumMod val="50000"/>
                  </a:schemeClr>
                </a:solidFill>
                <a:latin typeface="Segoe UI" panose="020B0502040204020203" pitchFamily="34" charset="0"/>
                <a:cs typeface="Segoe UI" panose="020B0502040204020203" pitchFamily="34" charset="0"/>
              </a:rPr>
              <a:t> elements, with the element name contained in the </a:t>
            </a:r>
            <a:r>
              <a:rPr lang="en-US" sz="2000" dirty="0">
                <a:solidFill>
                  <a:srgbClr val="7030A0"/>
                </a:solidFill>
                <a:latin typeface="Segoe UI" panose="020B0502040204020203" pitchFamily="34" charset="0"/>
                <a:cs typeface="Segoe UI" panose="020B0502040204020203" pitchFamily="34" charset="0"/>
              </a:rPr>
              <a:t>PATH</a:t>
            </a:r>
            <a:r>
              <a:rPr lang="en-US" sz="2000" dirty="0">
                <a:solidFill>
                  <a:schemeClr val="tx1">
                    <a:lumMod val="50000"/>
                  </a:schemeClr>
                </a:solidFill>
                <a:latin typeface="Segoe UI" panose="020B0502040204020203" pitchFamily="34" charset="0"/>
                <a:cs typeface="Segoe UI" panose="020B0502040204020203" pitchFamily="34" charset="0"/>
              </a:rPr>
              <a:t> argument.  For example, if we were to run the following SQL Statement:</a:t>
            </a:r>
          </a:p>
        </p:txBody>
      </p:sp>
      <p:pic>
        <p:nvPicPr>
          <p:cNvPr id="11" name="Picture 10">
            <a:extLst>
              <a:ext uri="{FF2B5EF4-FFF2-40B4-BE49-F238E27FC236}">
                <a16:creationId xmlns:a16="http://schemas.microsoft.com/office/drawing/2014/main" id="{589678C7-CBBE-490B-912C-DBF37D499C8A}"/>
              </a:ext>
            </a:extLst>
          </p:cNvPr>
          <p:cNvPicPr>
            <a:picLocks noChangeAspect="1"/>
          </p:cNvPicPr>
          <p:nvPr/>
        </p:nvPicPr>
        <p:blipFill>
          <a:blip r:embed="rId2"/>
          <a:stretch>
            <a:fillRect/>
          </a:stretch>
        </p:blipFill>
        <p:spPr>
          <a:xfrm>
            <a:off x="718774" y="2982898"/>
            <a:ext cx="7398859" cy="391671"/>
          </a:xfrm>
          <a:prstGeom prst="rect">
            <a:avLst/>
          </a:prstGeom>
        </p:spPr>
      </p:pic>
      <p:sp>
        <p:nvSpPr>
          <p:cNvPr id="12" name="TextBox 11">
            <a:extLst>
              <a:ext uri="{FF2B5EF4-FFF2-40B4-BE49-F238E27FC236}">
                <a16:creationId xmlns:a16="http://schemas.microsoft.com/office/drawing/2014/main" id="{CA7691C7-8B6C-455C-AF31-FAFB457A1521}"/>
              </a:ext>
            </a:extLst>
          </p:cNvPr>
          <p:cNvSpPr txBox="1"/>
          <p:nvPr/>
        </p:nvSpPr>
        <p:spPr>
          <a:xfrm>
            <a:off x="221608" y="3529933"/>
            <a:ext cx="11224726" cy="707886"/>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By passing in a blank string (</a:t>
            </a:r>
            <a:r>
              <a:rPr lang="en-US" sz="2000" b="1" dirty="0">
                <a:solidFill>
                  <a:srgbClr val="7030A0"/>
                </a:solidFill>
                <a:latin typeface="Segoe UI" panose="020B0502040204020203" pitchFamily="34" charset="0"/>
                <a:cs typeface="Segoe UI" panose="020B0502040204020203" pitchFamily="34" charset="0"/>
              </a:rPr>
              <a:t>FOR XML PATH(‘’)</a:t>
            </a:r>
            <a:r>
              <a:rPr lang="en-US" sz="2000" dirty="0">
                <a:solidFill>
                  <a:schemeClr val="tx1">
                    <a:lumMod val="50000"/>
                  </a:schemeClr>
                </a:solidFill>
                <a:latin typeface="Segoe UI" panose="020B0502040204020203" pitchFamily="34" charset="0"/>
                <a:cs typeface="Segoe UI" panose="020B0502040204020203" pitchFamily="34" charset="0"/>
              </a:rPr>
              <a:t>), we would end up with the following results from our query:</a:t>
            </a:r>
          </a:p>
        </p:txBody>
      </p:sp>
      <p:sp>
        <p:nvSpPr>
          <p:cNvPr id="13" name="TextBox 12">
            <a:extLst>
              <a:ext uri="{FF2B5EF4-FFF2-40B4-BE49-F238E27FC236}">
                <a16:creationId xmlns:a16="http://schemas.microsoft.com/office/drawing/2014/main" id="{6E4DE261-DEE9-47B5-AA0B-0D7314D341AC}"/>
              </a:ext>
            </a:extLst>
          </p:cNvPr>
          <p:cNvSpPr txBox="1"/>
          <p:nvPr/>
        </p:nvSpPr>
        <p:spPr>
          <a:xfrm>
            <a:off x="2782078" y="3831027"/>
            <a:ext cx="2640563"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a:t>
            </a:r>
            <a:r>
              <a:rPr lang="en-US" sz="2000" dirty="0" err="1">
                <a:solidFill>
                  <a:schemeClr val="tx1">
                    <a:lumMod val="50000"/>
                  </a:schemeClr>
                </a:solidFill>
                <a:latin typeface="Segoe UI" panose="020B0502040204020203" pitchFamily="34" charset="0"/>
                <a:cs typeface="Segoe UI" panose="020B0502040204020203" pitchFamily="34" charset="0"/>
              </a:rPr>
              <a:t>aaa,bbb,ccc,ddd,eee</a:t>
            </a:r>
            <a:endParaRPr lang="en-US" sz="2000" dirty="0">
              <a:solidFill>
                <a:schemeClr val="tx1">
                  <a:lumMod val="50000"/>
                </a:schemeClr>
              </a:solidFill>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2FD5CCB5-1C16-4489-A020-13DBD68625AD}"/>
              </a:ext>
            </a:extLst>
          </p:cNvPr>
          <p:cNvSpPr txBox="1"/>
          <p:nvPr/>
        </p:nvSpPr>
        <p:spPr>
          <a:xfrm>
            <a:off x="0" y="4655234"/>
            <a:ext cx="12192000" cy="707886"/>
          </a:xfrm>
          <a:prstGeom prst="rect">
            <a:avLst/>
          </a:prstGeom>
          <a:noFill/>
        </p:spPr>
        <p:txBody>
          <a:bodyPr wrap="square" rtlCol="0">
            <a:spAutoFit/>
          </a:bodyPr>
          <a:lstStyle/>
          <a:p>
            <a:pPr algn="ctr"/>
            <a:r>
              <a:rPr lang="en-US" sz="4000" b="1" dirty="0">
                <a:solidFill>
                  <a:srgbClr val="FF0000"/>
                </a:solidFill>
                <a:latin typeface="Segoe UI" panose="020B0502040204020203" pitchFamily="34" charset="0"/>
                <a:cs typeface="Segoe UI" panose="020B0502040204020203" pitchFamily="34" charset="0"/>
              </a:rPr>
              <a:t>STOP:  WE HAVE A PROBLEM!</a:t>
            </a:r>
          </a:p>
        </p:txBody>
      </p:sp>
      <p:pic>
        <p:nvPicPr>
          <p:cNvPr id="15" name="Picture 14">
            <a:extLst>
              <a:ext uri="{FF2B5EF4-FFF2-40B4-BE49-F238E27FC236}">
                <a16:creationId xmlns:a16="http://schemas.microsoft.com/office/drawing/2014/main" id="{E94B4D83-A92D-4EAC-94BE-FE05C6E64E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0508" y="67977"/>
            <a:ext cx="921491" cy="569994"/>
          </a:xfrm>
          <a:prstGeom prst="rect">
            <a:avLst/>
          </a:prstGeom>
        </p:spPr>
      </p:pic>
    </p:spTree>
    <p:extLst>
      <p:ext uri="{BB962C8B-B14F-4D97-AF65-F5344CB8AC3E}">
        <p14:creationId xmlns:p14="http://schemas.microsoft.com/office/powerpoint/2010/main" val="1802009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Pop quiz time</a:t>
            </a:r>
            <a:endParaRPr lang="en-US" sz="35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11" name="Picture 10">
            <a:extLst>
              <a:ext uri="{FF2B5EF4-FFF2-40B4-BE49-F238E27FC236}">
                <a16:creationId xmlns:a16="http://schemas.microsoft.com/office/drawing/2014/main" id="{589678C7-CBBE-490B-912C-DBF37D499C8A}"/>
              </a:ext>
            </a:extLst>
          </p:cNvPr>
          <p:cNvPicPr>
            <a:picLocks noChangeAspect="1"/>
          </p:cNvPicPr>
          <p:nvPr/>
        </p:nvPicPr>
        <p:blipFill>
          <a:blip r:embed="rId2"/>
          <a:stretch>
            <a:fillRect/>
          </a:stretch>
        </p:blipFill>
        <p:spPr>
          <a:xfrm>
            <a:off x="1045346" y="2028791"/>
            <a:ext cx="7398859" cy="391671"/>
          </a:xfrm>
          <a:prstGeom prst="rect">
            <a:avLst/>
          </a:prstGeom>
        </p:spPr>
      </p:pic>
      <p:sp>
        <p:nvSpPr>
          <p:cNvPr id="13" name="TextBox 12">
            <a:extLst>
              <a:ext uri="{FF2B5EF4-FFF2-40B4-BE49-F238E27FC236}">
                <a16:creationId xmlns:a16="http://schemas.microsoft.com/office/drawing/2014/main" id="{6E4DE261-DEE9-47B5-AA0B-0D7314D341AC}"/>
              </a:ext>
            </a:extLst>
          </p:cNvPr>
          <p:cNvSpPr txBox="1"/>
          <p:nvPr/>
        </p:nvSpPr>
        <p:spPr>
          <a:xfrm>
            <a:off x="2080727" y="2483761"/>
            <a:ext cx="2640563"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a:t>
            </a:r>
            <a:r>
              <a:rPr lang="en-US" sz="2000" dirty="0" err="1">
                <a:solidFill>
                  <a:schemeClr val="tx1">
                    <a:lumMod val="50000"/>
                  </a:schemeClr>
                </a:solidFill>
                <a:latin typeface="Segoe UI" panose="020B0502040204020203" pitchFamily="34" charset="0"/>
                <a:cs typeface="Segoe UI" panose="020B0502040204020203" pitchFamily="34" charset="0"/>
              </a:rPr>
              <a:t>aaa,bbb,ccc,ddd,eee</a:t>
            </a:r>
            <a:endParaRPr lang="en-US" sz="2000" dirty="0">
              <a:solidFill>
                <a:schemeClr val="tx1">
                  <a:lumMod val="50000"/>
                </a:schemeClr>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CFB41E57-27BD-4D3F-8F6E-A454FA9581D4}"/>
              </a:ext>
            </a:extLst>
          </p:cNvPr>
          <p:cNvSpPr txBox="1"/>
          <p:nvPr/>
        </p:nvSpPr>
        <p:spPr>
          <a:xfrm>
            <a:off x="483637" y="977485"/>
            <a:ext cx="11459547"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50000"/>
                  </a:schemeClr>
                </a:solidFill>
                <a:latin typeface="Segoe UI" panose="020B0502040204020203" pitchFamily="34" charset="0"/>
                <a:cs typeface="Segoe UI" panose="020B0502040204020203" pitchFamily="34" charset="0"/>
              </a:rPr>
              <a:t>In the previous slide, we ran the follow query which gave the following results.</a:t>
            </a:r>
          </a:p>
        </p:txBody>
      </p:sp>
      <p:sp>
        <p:nvSpPr>
          <p:cNvPr id="16" name="TextBox 15">
            <a:extLst>
              <a:ext uri="{FF2B5EF4-FFF2-40B4-BE49-F238E27FC236}">
                <a16:creationId xmlns:a16="http://schemas.microsoft.com/office/drawing/2014/main" id="{92748ADD-1CF1-4CB9-A634-F7E5938F08D3}"/>
              </a:ext>
            </a:extLst>
          </p:cNvPr>
          <p:cNvSpPr txBox="1"/>
          <p:nvPr/>
        </p:nvSpPr>
        <p:spPr>
          <a:xfrm>
            <a:off x="1045346" y="2505133"/>
            <a:ext cx="1035381"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Results:</a:t>
            </a:r>
          </a:p>
        </p:txBody>
      </p:sp>
      <p:sp>
        <p:nvSpPr>
          <p:cNvPr id="3" name="Rectangle 2">
            <a:extLst>
              <a:ext uri="{FF2B5EF4-FFF2-40B4-BE49-F238E27FC236}">
                <a16:creationId xmlns:a16="http://schemas.microsoft.com/office/drawing/2014/main" id="{5AF17E0A-F032-4921-85E0-2AE69F51709E}"/>
              </a:ext>
            </a:extLst>
          </p:cNvPr>
          <p:cNvSpPr/>
          <p:nvPr/>
        </p:nvSpPr>
        <p:spPr>
          <a:xfrm>
            <a:off x="1469749" y="3176167"/>
            <a:ext cx="7927555" cy="523220"/>
          </a:xfrm>
          <a:prstGeom prst="rect">
            <a:avLst/>
          </a:prstGeom>
        </p:spPr>
        <p:txBody>
          <a:bodyPr wrap="none">
            <a:spAutoFit/>
          </a:bodyPr>
          <a:lstStyle/>
          <a:p>
            <a:pPr algn="ctr"/>
            <a:r>
              <a:rPr lang="en-US" sz="2800" dirty="0">
                <a:latin typeface="Segoe UI" panose="020B0502040204020203" pitchFamily="34" charset="0"/>
                <a:cs typeface="Segoe UI" panose="020B0502040204020203" pitchFamily="34" charset="0"/>
              </a:rPr>
              <a:t>For your very own, SQLCODEMONKEY Stress Ball</a:t>
            </a:r>
            <a:r>
              <a:rPr lang="en-US" dirty="0">
                <a:latin typeface="Segoe UI" panose="020B0502040204020203" pitchFamily="34" charset="0"/>
                <a:cs typeface="Segoe UI" panose="020B0502040204020203" pitchFamily="34" charset="0"/>
              </a:rPr>
              <a:t>:</a:t>
            </a:r>
            <a:endParaRPr lang="en-US" dirty="0">
              <a:solidFill>
                <a:srgbClr val="FF0000"/>
              </a:solidFill>
              <a:latin typeface="Segoe UI" panose="020B0502040204020203"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7F6FF3C5-1402-4166-A138-794879BF1026}"/>
              </a:ext>
            </a:extLst>
          </p:cNvPr>
          <p:cNvSpPr/>
          <p:nvPr/>
        </p:nvSpPr>
        <p:spPr>
          <a:xfrm>
            <a:off x="2509776" y="3928048"/>
            <a:ext cx="5847499" cy="769441"/>
          </a:xfrm>
          <a:prstGeom prst="rect">
            <a:avLst/>
          </a:prstGeom>
        </p:spPr>
        <p:txBody>
          <a:bodyPr wrap="none">
            <a:spAutoFit/>
          </a:bodyPr>
          <a:lstStyle/>
          <a:p>
            <a:pPr algn="ctr"/>
            <a:r>
              <a:rPr lang="en-US" sz="4400" b="1" dirty="0">
                <a:solidFill>
                  <a:srgbClr val="7030A0"/>
                </a:solidFill>
                <a:latin typeface="Segoe UI" panose="020B0502040204020203" pitchFamily="34" charset="0"/>
                <a:cs typeface="Segoe UI" panose="020B0502040204020203" pitchFamily="34" charset="0"/>
              </a:rPr>
              <a:t>What is the problem?</a:t>
            </a:r>
          </a:p>
        </p:txBody>
      </p:sp>
      <p:cxnSp>
        <p:nvCxnSpPr>
          <p:cNvPr id="5" name="Straight Arrow Connector 4">
            <a:extLst>
              <a:ext uri="{FF2B5EF4-FFF2-40B4-BE49-F238E27FC236}">
                <a16:creationId xmlns:a16="http://schemas.microsoft.com/office/drawing/2014/main" id="{86E681E8-5BB0-492D-9AAE-1D6D168ADB62}"/>
              </a:ext>
            </a:extLst>
          </p:cNvPr>
          <p:cNvCxnSpPr/>
          <p:nvPr/>
        </p:nvCxnSpPr>
        <p:spPr>
          <a:xfrm flipV="1">
            <a:off x="1295400" y="2883870"/>
            <a:ext cx="822960" cy="2651760"/>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0" name="Straight Arrow Connector 19">
            <a:extLst>
              <a:ext uri="{FF2B5EF4-FFF2-40B4-BE49-F238E27FC236}">
                <a16:creationId xmlns:a16="http://schemas.microsoft.com/office/drawing/2014/main" id="{8EC256A5-5D79-4F67-978F-43543044CAFD}"/>
              </a:ext>
            </a:extLst>
          </p:cNvPr>
          <p:cNvCxnSpPr>
            <a:cxnSpLocks/>
          </p:cNvCxnSpPr>
          <p:nvPr/>
        </p:nvCxnSpPr>
        <p:spPr>
          <a:xfrm flipH="1" flipV="1">
            <a:off x="2211355" y="2905244"/>
            <a:ext cx="942392" cy="2525172"/>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ED7190D3-F449-469A-B0E2-59C57E136A88}"/>
              </a:ext>
            </a:extLst>
          </p:cNvPr>
          <p:cNvCxnSpPr>
            <a:cxnSpLocks/>
          </p:cNvCxnSpPr>
          <p:nvPr/>
        </p:nvCxnSpPr>
        <p:spPr>
          <a:xfrm flipH="1">
            <a:off x="2254761" y="910469"/>
            <a:ext cx="2466213" cy="1859313"/>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3" name="Straight Arrow Connector 22">
            <a:extLst>
              <a:ext uri="{FF2B5EF4-FFF2-40B4-BE49-F238E27FC236}">
                <a16:creationId xmlns:a16="http://schemas.microsoft.com/office/drawing/2014/main" id="{CF52FEC4-9D1E-4E2C-BE1A-D447AB7B762F}"/>
              </a:ext>
            </a:extLst>
          </p:cNvPr>
          <p:cNvCxnSpPr>
            <a:cxnSpLocks/>
          </p:cNvCxnSpPr>
          <p:nvPr/>
        </p:nvCxnSpPr>
        <p:spPr>
          <a:xfrm>
            <a:off x="313181" y="722538"/>
            <a:ext cx="1810003" cy="2011713"/>
          </a:xfrm>
          <a:prstGeom prst="straightConnector1">
            <a:avLst/>
          </a:prstGeom>
          <a:ln w="50800">
            <a:solidFill>
              <a:srgbClr val="FF0000"/>
            </a:solidFill>
            <a:tailEnd type="triangle"/>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pic>
        <p:nvPicPr>
          <p:cNvPr id="14" name="Picture 13">
            <a:extLst>
              <a:ext uri="{FF2B5EF4-FFF2-40B4-BE49-F238E27FC236}">
                <a16:creationId xmlns:a16="http://schemas.microsoft.com/office/drawing/2014/main" id="{42897049-E5E5-4D34-9B0F-721960505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110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STUFF &amp; xml: Dropping the ,</a:t>
            </a:r>
            <a:endParaRPr lang="en-US" sz="35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5" name="Title 1">
            <a:extLst>
              <a:ext uri="{FF2B5EF4-FFF2-40B4-BE49-F238E27FC236}">
                <a16:creationId xmlns:a16="http://schemas.microsoft.com/office/drawing/2014/main" id="{4320DF79-4442-461A-9FBE-1330C950601E}"/>
              </a:ext>
            </a:extLst>
          </p:cNvPr>
          <p:cNvSpPr txBox="1">
            <a:spLocks/>
          </p:cNvSpPr>
          <p:nvPr/>
        </p:nvSpPr>
        <p:spPr>
          <a:xfrm>
            <a:off x="834005" y="944140"/>
            <a:ext cx="1135799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Remove the leading comma with stuff</a:t>
            </a:r>
          </a:p>
        </p:txBody>
      </p:sp>
      <p:sp>
        <p:nvSpPr>
          <p:cNvPr id="16" name="TextBox 15">
            <a:extLst>
              <a:ext uri="{FF2B5EF4-FFF2-40B4-BE49-F238E27FC236}">
                <a16:creationId xmlns:a16="http://schemas.microsoft.com/office/drawing/2014/main" id="{91EB9579-A068-4210-A0EE-88BAE3F47FBA}"/>
              </a:ext>
            </a:extLst>
          </p:cNvPr>
          <p:cNvSpPr txBox="1"/>
          <p:nvPr/>
        </p:nvSpPr>
        <p:spPr>
          <a:xfrm>
            <a:off x="1295400" y="1811871"/>
            <a:ext cx="10896600" cy="1015663"/>
          </a:xfrm>
          <a:prstGeom prst="rect">
            <a:avLst/>
          </a:prstGeom>
          <a:noFill/>
        </p:spPr>
        <p:txBody>
          <a:bodyPr wrap="square" rtlCol="0">
            <a:spAutoFit/>
          </a:bodyPr>
          <a:lstStyle/>
          <a:p>
            <a:pPr marL="457200" indent="-4572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STUFF statement literally “stuffs” one string into another, replacing characters within the first string.  We, however, are using it simply to remove the first character of the resultant list of values.</a:t>
            </a:r>
          </a:p>
        </p:txBody>
      </p:sp>
      <p:pic>
        <p:nvPicPr>
          <p:cNvPr id="3" name="Picture 2">
            <a:extLst>
              <a:ext uri="{FF2B5EF4-FFF2-40B4-BE49-F238E27FC236}">
                <a16:creationId xmlns:a16="http://schemas.microsoft.com/office/drawing/2014/main" id="{F922275D-1867-4F6D-BD71-37B0D842C7FD}"/>
              </a:ext>
            </a:extLst>
          </p:cNvPr>
          <p:cNvPicPr>
            <a:picLocks noChangeAspect="1"/>
          </p:cNvPicPr>
          <p:nvPr/>
        </p:nvPicPr>
        <p:blipFill>
          <a:blip r:embed="rId2"/>
          <a:stretch>
            <a:fillRect/>
          </a:stretch>
        </p:blipFill>
        <p:spPr>
          <a:xfrm>
            <a:off x="1295400" y="2920817"/>
            <a:ext cx="10474354" cy="694838"/>
          </a:xfrm>
          <a:prstGeom prst="rect">
            <a:avLst/>
          </a:prstGeom>
        </p:spPr>
      </p:pic>
      <p:sp>
        <p:nvSpPr>
          <p:cNvPr id="17" name="Title 1">
            <a:extLst>
              <a:ext uri="{FF2B5EF4-FFF2-40B4-BE49-F238E27FC236}">
                <a16:creationId xmlns:a16="http://schemas.microsoft.com/office/drawing/2014/main" id="{0B5AB751-A6CA-44AA-84F5-F03B2F309BE6}"/>
              </a:ext>
            </a:extLst>
          </p:cNvPr>
          <p:cNvSpPr txBox="1">
            <a:spLocks/>
          </p:cNvSpPr>
          <p:nvPr/>
        </p:nvSpPr>
        <p:spPr>
          <a:xfrm>
            <a:off x="834006" y="3708938"/>
            <a:ext cx="1135799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The Many parts of stuff</a:t>
            </a:r>
          </a:p>
        </p:txBody>
      </p:sp>
      <p:sp>
        <p:nvSpPr>
          <p:cNvPr id="19" name="TextBox 18">
            <a:extLst>
              <a:ext uri="{FF2B5EF4-FFF2-40B4-BE49-F238E27FC236}">
                <a16:creationId xmlns:a16="http://schemas.microsoft.com/office/drawing/2014/main" id="{35A63A81-B29D-4160-A3A3-9566A78BE38A}"/>
              </a:ext>
            </a:extLst>
          </p:cNvPr>
          <p:cNvSpPr txBox="1"/>
          <p:nvPr/>
        </p:nvSpPr>
        <p:spPr>
          <a:xfrm>
            <a:off x="1295400" y="4437737"/>
            <a:ext cx="10896599"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string to be “stuffed” (in our case the full list of names with a leading comma)</a:t>
            </a:r>
          </a:p>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location to start deleting and inserting characters (1, we’re stuffing into a blank string)</a:t>
            </a:r>
          </a:p>
          <a:p>
            <a:pPr marL="342900" indent="-342900">
              <a:buFont typeface="Arial" panose="020B0604020202020204" pitchFamily="34" charset="0"/>
              <a:buChar char="•"/>
            </a:pPr>
            <a:r>
              <a:rPr lang="en-US" sz="2000" dirty="0">
                <a:solidFill>
                  <a:schemeClr val="tx1">
                    <a:lumMod val="50000"/>
                  </a:schemeClr>
                </a:solidFill>
                <a:latin typeface="Segoe UI" panose="020B0502040204020203" pitchFamily="34" charset="0"/>
                <a:cs typeface="Segoe UI" panose="020B0502040204020203" pitchFamily="34" charset="0"/>
              </a:rPr>
              <a:t>The number of characters to delete (1, being the leading comma)</a:t>
            </a:r>
          </a:p>
        </p:txBody>
      </p:sp>
      <p:sp>
        <p:nvSpPr>
          <p:cNvPr id="20" name="TextBox 19">
            <a:extLst>
              <a:ext uri="{FF2B5EF4-FFF2-40B4-BE49-F238E27FC236}">
                <a16:creationId xmlns:a16="http://schemas.microsoft.com/office/drawing/2014/main" id="{558F0E18-8647-4216-9276-7D0DA9689154}"/>
              </a:ext>
            </a:extLst>
          </p:cNvPr>
          <p:cNvSpPr txBox="1"/>
          <p:nvPr/>
        </p:nvSpPr>
        <p:spPr>
          <a:xfrm>
            <a:off x="1295399" y="5607669"/>
            <a:ext cx="5801687" cy="400110"/>
          </a:xfrm>
          <a:prstGeom prst="rect">
            <a:avLst/>
          </a:prstGeom>
          <a:noFill/>
        </p:spPr>
        <p:txBody>
          <a:bodyPr wrap="square" rtlCol="0">
            <a:spAutoFit/>
          </a:bodyPr>
          <a:lstStyle/>
          <a:p>
            <a:r>
              <a:rPr lang="en-US" sz="2000" dirty="0">
                <a:solidFill>
                  <a:schemeClr val="tx1">
                    <a:lumMod val="50000"/>
                  </a:schemeClr>
                </a:solidFill>
                <a:latin typeface="Segoe UI" panose="020B0502040204020203" pitchFamily="34" charset="0"/>
                <a:cs typeface="Segoe UI" panose="020B0502040204020203" pitchFamily="34" charset="0"/>
              </a:rPr>
              <a:t>Now when we execute the string, we end up with: </a:t>
            </a:r>
          </a:p>
        </p:txBody>
      </p:sp>
      <p:sp>
        <p:nvSpPr>
          <p:cNvPr id="4" name="TextBox 3">
            <a:extLst>
              <a:ext uri="{FF2B5EF4-FFF2-40B4-BE49-F238E27FC236}">
                <a16:creationId xmlns:a16="http://schemas.microsoft.com/office/drawing/2014/main" id="{EECC5FB6-3DC9-481D-9D82-872939A19C9C}"/>
              </a:ext>
            </a:extLst>
          </p:cNvPr>
          <p:cNvSpPr txBox="1"/>
          <p:nvPr/>
        </p:nvSpPr>
        <p:spPr>
          <a:xfrm>
            <a:off x="7097086" y="5607669"/>
            <a:ext cx="2367956" cy="369332"/>
          </a:xfrm>
          <a:prstGeom prst="rect">
            <a:avLst/>
          </a:prstGeom>
          <a:noFill/>
        </p:spPr>
        <p:txBody>
          <a:bodyPr wrap="none" rtlCol="0">
            <a:spAutoFit/>
          </a:bodyPr>
          <a:lstStyle/>
          <a:p>
            <a:r>
              <a:rPr lang="en-US" b="1" dirty="0" err="1">
                <a:solidFill>
                  <a:srgbClr val="FF0000"/>
                </a:solidFill>
                <a:latin typeface="Segoe UI" panose="020B0502040204020203" pitchFamily="34" charset="0"/>
                <a:cs typeface="Segoe UI" panose="020B0502040204020203" pitchFamily="34" charset="0"/>
              </a:rPr>
              <a:t>aaa,bbb,ccc,ddd,eee</a:t>
            </a:r>
            <a:endParaRPr lang="en-US" dirty="0">
              <a:solidFill>
                <a:srgbClr val="FF0000"/>
              </a:solidFill>
              <a:latin typeface="Segoe UI" panose="020B0502040204020203" pitchFamily="34" charset="0"/>
              <a:cs typeface="Segoe UI" panose="020B0502040204020203" pitchFamily="34" charset="0"/>
            </a:endParaRPr>
          </a:p>
        </p:txBody>
      </p:sp>
      <p:pic>
        <p:nvPicPr>
          <p:cNvPr id="11" name="Picture 10">
            <a:extLst>
              <a:ext uri="{FF2B5EF4-FFF2-40B4-BE49-F238E27FC236}">
                <a16:creationId xmlns:a16="http://schemas.microsoft.com/office/drawing/2014/main" id="{0ECBC395-F861-4EF4-B8D3-1BEAC0C6A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37928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headers w/ stuff &amp; xml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8" name="Rectangle 7">
            <a:extLst>
              <a:ext uri="{FF2B5EF4-FFF2-40B4-BE49-F238E27FC236}">
                <a16:creationId xmlns:a16="http://schemas.microsoft.com/office/drawing/2014/main" id="{E4A00A19-EE0E-467F-9D06-85D875BF95D2}"/>
              </a:ext>
            </a:extLst>
          </p:cNvPr>
          <p:cNvSpPr/>
          <p:nvPr/>
        </p:nvSpPr>
        <p:spPr>
          <a:xfrm>
            <a:off x="1295400" y="1126843"/>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spTree>
    <p:extLst>
      <p:ext uri="{BB962C8B-B14F-4D97-AF65-F5344CB8AC3E}">
        <p14:creationId xmlns:p14="http://schemas.microsoft.com/office/powerpoint/2010/main" val="277895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headers w/ stuff &amp; xml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F7DE0214-622D-41F6-A94C-91C55500FE26}"/>
              </a:ext>
            </a:extLst>
          </p:cNvPr>
          <p:cNvPicPr>
            <a:picLocks noChangeAspect="1"/>
          </p:cNvPicPr>
          <p:nvPr/>
        </p:nvPicPr>
        <p:blipFill>
          <a:blip r:embed="rId2"/>
          <a:stretch>
            <a:fillRect/>
          </a:stretch>
        </p:blipFill>
        <p:spPr>
          <a:xfrm>
            <a:off x="221608" y="1166070"/>
            <a:ext cx="11715926" cy="4504887"/>
          </a:xfrm>
          <a:prstGeom prst="rect">
            <a:avLst/>
          </a:prstGeom>
        </p:spPr>
      </p:pic>
      <p:pic>
        <p:nvPicPr>
          <p:cNvPr id="5" name="Picture 4">
            <a:extLst>
              <a:ext uri="{FF2B5EF4-FFF2-40B4-BE49-F238E27FC236}">
                <a16:creationId xmlns:a16="http://schemas.microsoft.com/office/drawing/2014/main" id="{1DD2F63E-9FB9-4180-8647-A13AE9E4F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799" y="5420153"/>
            <a:ext cx="1219200" cy="754144"/>
          </a:xfrm>
          <a:prstGeom prst="rect">
            <a:avLst/>
          </a:prstGeom>
        </p:spPr>
      </p:pic>
    </p:spTree>
    <p:extLst>
      <p:ext uri="{BB962C8B-B14F-4D97-AF65-F5344CB8AC3E}">
        <p14:creationId xmlns:p14="http://schemas.microsoft.com/office/powerpoint/2010/main" val="751732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RECAP: What have we learned?</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4" name="TextBox 3">
            <a:extLst>
              <a:ext uri="{FF2B5EF4-FFF2-40B4-BE49-F238E27FC236}">
                <a16:creationId xmlns:a16="http://schemas.microsoft.com/office/drawing/2014/main" id="{CE0EEDC1-479F-40C4-AFAC-CCFC79FE7C43}"/>
              </a:ext>
            </a:extLst>
          </p:cNvPr>
          <p:cNvSpPr txBox="1"/>
          <p:nvPr/>
        </p:nvSpPr>
        <p:spPr>
          <a:xfrm>
            <a:off x="802182" y="919104"/>
            <a:ext cx="11389817"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How to build a table and add columns to it Dynamically based on parameters passed to it</a:t>
            </a:r>
          </a:p>
        </p:txBody>
      </p:sp>
      <p:sp>
        <p:nvSpPr>
          <p:cNvPr id="6" name="TextBox 5">
            <a:extLst>
              <a:ext uri="{FF2B5EF4-FFF2-40B4-BE49-F238E27FC236}">
                <a16:creationId xmlns:a16="http://schemas.microsoft.com/office/drawing/2014/main" id="{BDB1F2B0-AC31-4DB2-AF2F-80242EFCDE66}"/>
              </a:ext>
            </a:extLst>
          </p:cNvPr>
          <p:cNvSpPr txBox="1"/>
          <p:nvPr/>
        </p:nvSpPr>
        <p:spPr>
          <a:xfrm>
            <a:off x="802183" y="2141139"/>
            <a:ext cx="11389817"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How to build custom column headers using </a:t>
            </a:r>
            <a:r>
              <a:rPr lang="en-US" sz="2800" b="1" dirty="0">
                <a:solidFill>
                  <a:srgbClr val="7030A0"/>
                </a:solidFill>
                <a:latin typeface="Segoe UI" panose="020B0502040204020203" pitchFamily="34" charset="0"/>
                <a:cs typeface="Segoe UI" panose="020B0502040204020203" pitchFamily="34" charset="0"/>
              </a:rPr>
              <a:t>STUFF</a:t>
            </a:r>
            <a:r>
              <a:rPr lang="en-US" sz="2800" dirty="0">
                <a:latin typeface="Segoe UI" panose="020B0502040204020203" pitchFamily="34" charset="0"/>
                <a:cs typeface="Segoe UI" panose="020B0502040204020203" pitchFamily="34" charset="0"/>
              </a:rPr>
              <a:t> and </a:t>
            </a:r>
            <a:r>
              <a:rPr lang="en-US" sz="2800" b="1" dirty="0">
                <a:solidFill>
                  <a:srgbClr val="7030A0"/>
                </a:solidFill>
                <a:latin typeface="Segoe UI" panose="020B0502040204020203" pitchFamily="34" charset="0"/>
                <a:cs typeface="Segoe UI" panose="020B0502040204020203" pitchFamily="34" charset="0"/>
              </a:rPr>
              <a:t>XML</a:t>
            </a:r>
          </a:p>
        </p:txBody>
      </p:sp>
      <p:sp>
        <p:nvSpPr>
          <p:cNvPr id="5" name="TextBox 4">
            <a:extLst>
              <a:ext uri="{FF2B5EF4-FFF2-40B4-BE49-F238E27FC236}">
                <a16:creationId xmlns:a16="http://schemas.microsoft.com/office/drawing/2014/main" id="{50388717-DB3E-4D35-AAF7-86F2B9232492}"/>
              </a:ext>
            </a:extLst>
          </p:cNvPr>
          <p:cNvSpPr txBox="1"/>
          <p:nvPr/>
        </p:nvSpPr>
        <p:spPr>
          <a:xfrm>
            <a:off x="0" y="3657600"/>
            <a:ext cx="12192000" cy="1200329"/>
          </a:xfrm>
          <a:prstGeom prst="rect">
            <a:avLst/>
          </a:prstGeom>
          <a:noFill/>
        </p:spPr>
        <p:txBody>
          <a:bodyPr wrap="square" rtlCol="0">
            <a:spAutoFit/>
          </a:bodyPr>
          <a:lstStyle/>
          <a:p>
            <a:pPr algn="ctr"/>
            <a:r>
              <a:rPr lang="en-US" sz="3600" b="1" dirty="0">
                <a:solidFill>
                  <a:srgbClr val="7030A0"/>
                </a:solidFill>
                <a:latin typeface="Segoe UI" panose="020B0502040204020203" pitchFamily="34" charset="0"/>
                <a:cs typeface="Segoe UI" panose="020B0502040204020203" pitchFamily="34" charset="0"/>
              </a:rPr>
              <a:t>Now we will put it all together and finish our Dynamic Query and view the results</a:t>
            </a:r>
          </a:p>
        </p:txBody>
      </p:sp>
      <p:pic>
        <p:nvPicPr>
          <p:cNvPr id="7" name="Picture 6">
            <a:extLst>
              <a:ext uri="{FF2B5EF4-FFF2-40B4-BE49-F238E27FC236}">
                <a16:creationId xmlns:a16="http://schemas.microsoft.com/office/drawing/2014/main" id="{04B638DB-1062-461F-A61A-1F20B19F0D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116152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648813"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New goals &amp; fancy disclaimer</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5" name="Title 1">
            <a:extLst>
              <a:ext uri="{FF2B5EF4-FFF2-40B4-BE49-F238E27FC236}">
                <a16:creationId xmlns:a16="http://schemas.microsoft.com/office/drawing/2014/main" id="{312D8544-1D92-415C-A3F4-6C40476541B4}"/>
              </a:ext>
            </a:extLst>
          </p:cNvPr>
          <p:cNvSpPr txBox="1">
            <a:spLocks/>
          </p:cNvSpPr>
          <p:nvPr/>
        </p:nvSpPr>
        <p:spPr>
          <a:xfrm>
            <a:off x="666225" y="1011252"/>
            <a:ext cx="1135799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OUR NEW updated GOALS!</a:t>
            </a:r>
          </a:p>
        </p:txBody>
      </p:sp>
      <p:sp>
        <p:nvSpPr>
          <p:cNvPr id="6" name="TextBox 5">
            <a:extLst>
              <a:ext uri="{FF2B5EF4-FFF2-40B4-BE49-F238E27FC236}">
                <a16:creationId xmlns:a16="http://schemas.microsoft.com/office/drawing/2014/main" id="{06330EB2-B639-4D3F-AA9D-0FD637502F0C}"/>
              </a:ext>
            </a:extLst>
          </p:cNvPr>
          <p:cNvSpPr txBox="1"/>
          <p:nvPr/>
        </p:nvSpPr>
        <p:spPr>
          <a:xfrm>
            <a:off x="919629" y="1876396"/>
            <a:ext cx="11272371"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now build a Dynamic SQL Query to show the results of items sold by date</a:t>
            </a:r>
          </a:p>
        </p:txBody>
      </p:sp>
      <p:sp>
        <p:nvSpPr>
          <p:cNvPr id="7" name="TextBox 6">
            <a:extLst>
              <a:ext uri="{FF2B5EF4-FFF2-40B4-BE49-F238E27FC236}">
                <a16:creationId xmlns:a16="http://schemas.microsoft.com/office/drawing/2014/main" id="{208DE2CD-312D-48DA-9B9D-635E981EC17E}"/>
              </a:ext>
            </a:extLst>
          </p:cNvPr>
          <p:cNvSpPr txBox="1"/>
          <p:nvPr/>
        </p:nvSpPr>
        <p:spPr>
          <a:xfrm>
            <a:off x="919628" y="2991326"/>
            <a:ext cx="11272371"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When we are finished, you can use this example to aggregate any data across a range of dates, names, or anything you can imagine!</a:t>
            </a:r>
          </a:p>
        </p:txBody>
      </p:sp>
      <p:sp>
        <p:nvSpPr>
          <p:cNvPr id="3" name="TextBox 2">
            <a:extLst>
              <a:ext uri="{FF2B5EF4-FFF2-40B4-BE49-F238E27FC236}">
                <a16:creationId xmlns:a16="http://schemas.microsoft.com/office/drawing/2014/main" id="{53C3A9FB-BDF2-4BEB-A794-5EC01E53E9B4}"/>
              </a:ext>
            </a:extLst>
          </p:cNvPr>
          <p:cNvSpPr txBox="1"/>
          <p:nvPr/>
        </p:nvSpPr>
        <p:spPr>
          <a:xfrm>
            <a:off x="805344" y="4201722"/>
            <a:ext cx="10832982" cy="707886"/>
          </a:xfrm>
          <a:prstGeom prst="rect">
            <a:avLst/>
          </a:prstGeom>
          <a:noFill/>
        </p:spPr>
        <p:txBody>
          <a:bodyPr wrap="square" rtlCol="0">
            <a:spAutoFit/>
          </a:bodyPr>
          <a:lstStyle/>
          <a:p>
            <a:r>
              <a:rPr lang="en-US" sz="2000" b="1" dirty="0">
                <a:solidFill>
                  <a:srgbClr val="7030A0"/>
                </a:solidFill>
                <a:latin typeface="Segoe UI" panose="020B0502040204020203" pitchFamily="34" charset="0"/>
                <a:cs typeface="Segoe UI" panose="020B0502040204020203" pitchFamily="34" charset="0"/>
              </a:rPr>
              <a:t>NOTE</a:t>
            </a:r>
            <a:r>
              <a:rPr lang="en-US" sz="2000" dirty="0">
                <a:latin typeface="Segoe UI" panose="020B0502040204020203" pitchFamily="34" charset="0"/>
                <a:cs typeface="Segoe UI" panose="020B0502040204020203" pitchFamily="34" charset="0"/>
              </a:rPr>
              <a:t>: The data we will be working with is taken directly from the PIMA POS™ system that I wrote.  You can get a copy of the database used by visiting: </a:t>
            </a:r>
            <a:r>
              <a:rPr lang="en-US" sz="2000" b="1" dirty="0">
                <a:solidFill>
                  <a:srgbClr val="7030A0"/>
                </a:solidFill>
                <a:latin typeface="Segoe UI" panose="020B0502040204020203" pitchFamily="34" charset="0"/>
                <a:cs typeface="Segoe UI" panose="020B0502040204020203" pitchFamily="34" charset="0"/>
              </a:rPr>
              <a:t>www.sqlcodemonkey.com</a:t>
            </a:r>
          </a:p>
        </p:txBody>
      </p:sp>
      <p:sp>
        <p:nvSpPr>
          <p:cNvPr id="4" name="TextBox 3">
            <a:extLst>
              <a:ext uri="{FF2B5EF4-FFF2-40B4-BE49-F238E27FC236}">
                <a16:creationId xmlns:a16="http://schemas.microsoft.com/office/drawing/2014/main" id="{20EF556C-ADFC-457A-AFED-E6EFCA41B01A}"/>
              </a:ext>
            </a:extLst>
          </p:cNvPr>
          <p:cNvSpPr txBox="1"/>
          <p:nvPr/>
        </p:nvSpPr>
        <p:spPr>
          <a:xfrm>
            <a:off x="805344" y="4984064"/>
            <a:ext cx="11386656" cy="1200329"/>
          </a:xfrm>
          <a:prstGeom prst="rect">
            <a:avLst/>
          </a:prstGeom>
          <a:noFill/>
        </p:spPr>
        <p:txBody>
          <a:bodyPr wrap="square" rtlCol="0">
            <a:spAutoFit/>
          </a:bodyPr>
          <a:lstStyle/>
          <a:p>
            <a:r>
              <a:rPr lang="en-US" b="1" dirty="0">
                <a:solidFill>
                  <a:srgbClr val="7030A0"/>
                </a:solidFill>
                <a:latin typeface="Segoe UI" panose="020B0502040204020203" pitchFamily="34" charset="0"/>
                <a:cs typeface="Segoe UI" panose="020B0502040204020203" pitchFamily="34" charset="0"/>
              </a:rPr>
              <a:t>FANCY DISCLAIMER:</a:t>
            </a:r>
          </a:p>
          <a:p>
            <a:r>
              <a:rPr lang="en-US" dirty="0">
                <a:solidFill>
                  <a:srgbClr val="FF0000"/>
                </a:solidFill>
                <a:latin typeface="Segoe UI" panose="020B0502040204020203" pitchFamily="34" charset="0"/>
                <a:cs typeface="Segoe UI" panose="020B0502040204020203" pitchFamily="34" charset="0"/>
              </a:rPr>
              <a:t>The tables have been altered to only have the relevant data needed for this demo.  All names have been randomly generated using “Behind the Name” database plugin.  The sales figures and data are actual items purchased during the time frame that this sample was taken.</a:t>
            </a:r>
          </a:p>
        </p:txBody>
      </p:sp>
      <p:pic>
        <p:nvPicPr>
          <p:cNvPr id="9" name="Picture 8">
            <a:extLst>
              <a:ext uri="{FF2B5EF4-FFF2-40B4-BE49-F238E27FC236}">
                <a16:creationId xmlns:a16="http://schemas.microsoft.com/office/drawing/2014/main" id="{66A426A2-8315-4D0A-863B-2229B12D04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26920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POP Quiz time!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extBox 11">
            <a:extLst>
              <a:ext uri="{FF2B5EF4-FFF2-40B4-BE49-F238E27FC236}">
                <a16:creationId xmlns:a16="http://schemas.microsoft.com/office/drawing/2014/main" id="{F7F6B305-F657-4408-A1E2-EFD511B1ADAD}"/>
              </a:ext>
            </a:extLst>
          </p:cNvPr>
          <p:cNvSpPr txBox="1"/>
          <p:nvPr/>
        </p:nvSpPr>
        <p:spPr>
          <a:xfrm>
            <a:off x="0" y="1115165"/>
            <a:ext cx="12192000" cy="707886"/>
          </a:xfrm>
          <a:prstGeom prst="rect">
            <a:avLst/>
          </a:prstGeom>
          <a:noFill/>
        </p:spPr>
        <p:txBody>
          <a:bodyPr wrap="square" rtlCol="0">
            <a:spAutoFit/>
          </a:bodyPr>
          <a:lstStyle/>
          <a:p>
            <a:pPr algn="ctr"/>
            <a:r>
              <a:rPr lang="en-US" sz="4000" dirty="0">
                <a:latin typeface="Segoe UI" panose="020B0502040204020203" pitchFamily="34" charset="0"/>
                <a:cs typeface="Segoe UI" panose="020B0502040204020203" pitchFamily="34" charset="0"/>
              </a:rPr>
              <a:t>For your very own, SQLCODEMONKEY Stress Ball:</a:t>
            </a:r>
            <a:endParaRPr lang="en-US" sz="4000" dirty="0">
              <a:solidFill>
                <a:srgbClr val="FF0000"/>
              </a:solidFill>
              <a:latin typeface="Segoe UI" panose="020B0502040204020203" pitchFamily="34" charset="0"/>
              <a:cs typeface="Segoe UI" panose="020B0502040204020203" pitchFamily="34" charset="0"/>
            </a:endParaRPr>
          </a:p>
        </p:txBody>
      </p:sp>
      <p:sp>
        <p:nvSpPr>
          <p:cNvPr id="4" name="TextBox 3">
            <a:extLst>
              <a:ext uri="{FF2B5EF4-FFF2-40B4-BE49-F238E27FC236}">
                <a16:creationId xmlns:a16="http://schemas.microsoft.com/office/drawing/2014/main" id="{F142FAA0-4043-4471-8DCB-B139C1FAF045}"/>
              </a:ext>
            </a:extLst>
          </p:cNvPr>
          <p:cNvSpPr txBox="1"/>
          <p:nvPr/>
        </p:nvSpPr>
        <p:spPr>
          <a:xfrm>
            <a:off x="0" y="2736261"/>
            <a:ext cx="12192000" cy="1754326"/>
          </a:xfrm>
          <a:prstGeom prst="rect">
            <a:avLst/>
          </a:prstGeom>
          <a:noFill/>
        </p:spPr>
        <p:txBody>
          <a:bodyPr wrap="square" rtlCol="0">
            <a:spAutoFit/>
          </a:bodyPr>
          <a:lstStyle/>
          <a:p>
            <a:pPr algn="ctr"/>
            <a:r>
              <a:rPr lang="en-US" sz="5400" b="1" dirty="0">
                <a:solidFill>
                  <a:srgbClr val="7030A0"/>
                </a:solidFill>
                <a:latin typeface="Segoe UI" panose="020B0502040204020203" pitchFamily="34" charset="0"/>
                <a:cs typeface="Segoe UI" panose="020B0502040204020203" pitchFamily="34" charset="0"/>
              </a:rPr>
              <a:t>WHO CAN RAISE THEIR HAND THE FASTEST?</a:t>
            </a:r>
          </a:p>
        </p:txBody>
      </p:sp>
      <p:pic>
        <p:nvPicPr>
          <p:cNvPr id="6" name="Picture 5">
            <a:extLst>
              <a:ext uri="{FF2B5EF4-FFF2-40B4-BE49-F238E27FC236}">
                <a16:creationId xmlns:a16="http://schemas.microsoft.com/office/drawing/2014/main" id="{EDD5D8F6-E6F0-4230-AFE6-A4F316FBD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364922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6108"/>
            <a:ext cx="1219199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Working with the PIMA POS™ data</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6" name="TextBox 5">
            <a:extLst>
              <a:ext uri="{FF2B5EF4-FFF2-40B4-BE49-F238E27FC236}">
                <a16:creationId xmlns:a16="http://schemas.microsoft.com/office/drawing/2014/main" id="{06330EB2-B639-4D3F-AA9D-0FD637502F0C}"/>
              </a:ext>
            </a:extLst>
          </p:cNvPr>
          <p:cNvSpPr txBox="1"/>
          <p:nvPr/>
        </p:nvSpPr>
        <p:spPr>
          <a:xfrm>
            <a:off x="459813" y="911662"/>
            <a:ext cx="11272371" cy="2492990"/>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be using 4 tables for our example:</a:t>
            </a:r>
          </a:p>
          <a:p>
            <a:pPr marL="742950" lvl="1"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PATRON</a:t>
            </a:r>
            <a:r>
              <a:rPr lang="en-US" sz="2600" dirty="0">
                <a:latin typeface="Segoe UI" panose="020B0502040204020203" pitchFamily="34" charset="0"/>
                <a:cs typeface="Segoe UI" panose="020B0502040204020203" pitchFamily="34" charset="0"/>
              </a:rPr>
              <a:t> – The Name &amp; ID of the person purchasing the items.</a:t>
            </a:r>
          </a:p>
          <a:p>
            <a:pPr marL="742950" lvl="1" indent="-285750">
              <a:buFont typeface="Arial" panose="020B0604020202020204" pitchFamily="34" charset="0"/>
              <a:buChar char="•"/>
            </a:pPr>
            <a:r>
              <a:rPr lang="en-US" sz="2600" i="1" dirty="0">
                <a:latin typeface="Segoe UI" panose="020B0502040204020203" pitchFamily="34" charset="0"/>
                <a:cs typeface="Segoe UI" panose="020B0502040204020203" pitchFamily="34" charset="0"/>
              </a:rPr>
              <a:t>The Transaction Tables</a:t>
            </a:r>
          </a:p>
          <a:p>
            <a:pPr marL="1200150" lvl="2"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HEADER</a:t>
            </a:r>
            <a:r>
              <a:rPr lang="en-US" sz="2600" dirty="0">
                <a:latin typeface="Segoe UI" panose="020B0502040204020203" pitchFamily="34" charset="0"/>
                <a:cs typeface="Segoe UI" panose="020B0502040204020203" pitchFamily="34" charset="0"/>
              </a:rPr>
              <a:t> – Holds the top level information about the purchase</a:t>
            </a:r>
          </a:p>
          <a:p>
            <a:pPr marL="1200150" lvl="2"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DETAIL</a:t>
            </a:r>
            <a:r>
              <a:rPr lang="en-US" sz="2600" dirty="0">
                <a:latin typeface="Segoe UI" panose="020B0502040204020203" pitchFamily="34" charset="0"/>
                <a:cs typeface="Segoe UI" panose="020B0502040204020203" pitchFamily="34" charset="0"/>
              </a:rPr>
              <a:t> – Holds the actual items that were purchased</a:t>
            </a:r>
          </a:p>
          <a:p>
            <a:pPr marL="742950" lvl="1" indent="-285750">
              <a:buFont typeface="Arial" panose="020B0604020202020204" pitchFamily="34" charset="0"/>
              <a:buChar char="•"/>
            </a:pPr>
            <a:r>
              <a:rPr lang="en-US" sz="2600" b="1" dirty="0">
                <a:solidFill>
                  <a:srgbClr val="7030A0"/>
                </a:solidFill>
                <a:latin typeface="Segoe UI" panose="020B0502040204020203" pitchFamily="34" charset="0"/>
                <a:cs typeface="Segoe UI" panose="020B0502040204020203" pitchFamily="34" charset="0"/>
              </a:rPr>
              <a:t>ITEM</a:t>
            </a:r>
            <a:r>
              <a:rPr lang="en-US" sz="2600" dirty="0">
                <a:latin typeface="Segoe UI" panose="020B0502040204020203" pitchFamily="34" charset="0"/>
                <a:cs typeface="Segoe UI" panose="020B0502040204020203" pitchFamily="34" charset="0"/>
              </a:rPr>
              <a:t> – The Name and Item ID</a:t>
            </a:r>
          </a:p>
        </p:txBody>
      </p:sp>
      <p:sp>
        <p:nvSpPr>
          <p:cNvPr id="8" name="TextBox 7">
            <a:extLst>
              <a:ext uri="{FF2B5EF4-FFF2-40B4-BE49-F238E27FC236}">
                <a16:creationId xmlns:a16="http://schemas.microsoft.com/office/drawing/2014/main" id="{E15DBEEB-D5EC-48BB-BDB7-B11BC48A7A33}"/>
              </a:ext>
            </a:extLst>
          </p:cNvPr>
          <p:cNvSpPr txBox="1"/>
          <p:nvPr/>
        </p:nvSpPr>
        <p:spPr>
          <a:xfrm>
            <a:off x="459812" y="3590709"/>
            <a:ext cx="11360275"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In order to get the data into a usable format, we must first manipulate the data to be in a layout that we can </a:t>
            </a:r>
            <a:r>
              <a:rPr lang="en-US" sz="2600" dirty="0">
                <a:solidFill>
                  <a:srgbClr val="7030A0"/>
                </a:solidFill>
                <a:latin typeface="Segoe UI" panose="020B0502040204020203" pitchFamily="34" charset="0"/>
                <a:cs typeface="Segoe UI" panose="020B0502040204020203" pitchFamily="34" charset="0"/>
              </a:rPr>
              <a:t>PIVOT</a:t>
            </a:r>
            <a:r>
              <a:rPr lang="en-US" sz="2600" dirty="0">
                <a:latin typeface="Segoe UI" panose="020B0502040204020203" pitchFamily="34" charset="0"/>
                <a:cs typeface="Segoe UI" panose="020B0502040204020203" pitchFamily="34" charset="0"/>
              </a:rPr>
              <a:t> on.</a:t>
            </a:r>
          </a:p>
        </p:txBody>
      </p:sp>
      <p:sp>
        <p:nvSpPr>
          <p:cNvPr id="10" name="TextBox 9">
            <a:extLst>
              <a:ext uri="{FF2B5EF4-FFF2-40B4-BE49-F238E27FC236}">
                <a16:creationId xmlns:a16="http://schemas.microsoft.com/office/drawing/2014/main" id="{663B7C19-9261-4B20-8E18-B486862ABB75}"/>
              </a:ext>
            </a:extLst>
          </p:cNvPr>
          <p:cNvSpPr txBox="1"/>
          <p:nvPr/>
        </p:nvSpPr>
        <p:spPr>
          <a:xfrm>
            <a:off x="459812" y="4483261"/>
            <a:ext cx="11360275" cy="89255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We will build a </a:t>
            </a:r>
            <a:r>
              <a:rPr lang="en-US" sz="2600" dirty="0">
                <a:solidFill>
                  <a:srgbClr val="7030A0"/>
                </a:solidFill>
                <a:latin typeface="Segoe UI" panose="020B0502040204020203" pitchFamily="34" charset="0"/>
                <a:cs typeface="Segoe UI" panose="020B0502040204020203" pitchFamily="34" charset="0"/>
              </a:rPr>
              <a:t>PIVOT COLUMN </a:t>
            </a:r>
            <a:r>
              <a:rPr lang="en-US" sz="2600" dirty="0">
                <a:latin typeface="Segoe UI" panose="020B0502040204020203" pitchFamily="34" charset="0"/>
                <a:cs typeface="Segoe UI" panose="020B0502040204020203" pitchFamily="34" charset="0"/>
              </a:rPr>
              <a:t>that will be created in the </a:t>
            </a:r>
            <a:r>
              <a:rPr lang="en-US" sz="2600" b="1" dirty="0">
                <a:solidFill>
                  <a:srgbClr val="7030A0"/>
                </a:solidFill>
                <a:latin typeface="Segoe UI" panose="020B0502040204020203" pitchFamily="34" charset="0"/>
                <a:cs typeface="Segoe UI" panose="020B0502040204020203" pitchFamily="34" charset="0"/>
              </a:rPr>
              <a:t>SAME</a:t>
            </a:r>
            <a:r>
              <a:rPr lang="en-US" sz="2600" dirty="0">
                <a:latin typeface="Segoe UI" panose="020B0502040204020203" pitchFamily="34" charset="0"/>
                <a:cs typeface="Segoe UI" panose="020B0502040204020203" pitchFamily="34" charset="0"/>
              </a:rPr>
              <a:t> format as the Dynamic Column Headers we created for our temp table.</a:t>
            </a:r>
          </a:p>
        </p:txBody>
      </p:sp>
      <p:sp>
        <p:nvSpPr>
          <p:cNvPr id="11" name="TextBox 10">
            <a:extLst>
              <a:ext uri="{FF2B5EF4-FFF2-40B4-BE49-F238E27FC236}">
                <a16:creationId xmlns:a16="http://schemas.microsoft.com/office/drawing/2014/main" id="{368FF94D-5801-4DE9-816D-C3770472CFB1}"/>
              </a:ext>
            </a:extLst>
          </p:cNvPr>
          <p:cNvSpPr txBox="1"/>
          <p:nvPr/>
        </p:nvSpPr>
        <p:spPr>
          <a:xfrm>
            <a:off x="459812" y="5560479"/>
            <a:ext cx="10832982" cy="707886"/>
          </a:xfrm>
          <a:prstGeom prst="rect">
            <a:avLst/>
          </a:prstGeom>
          <a:noFill/>
        </p:spPr>
        <p:txBody>
          <a:bodyPr wrap="square" rtlCol="0">
            <a:spAutoFit/>
          </a:bodyPr>
          <a:lstStyle/>
          <a:p>
            <a:r>
              <a:rPr lang="en-US" sz="2000" b="1" dirty="0">
                <a:solidFill>
                  <a:srgbClr val="7030A0"/>
                </a:solidFill>
                <a:latin typeface="Segoe UI" panose="020B0502040204020203" pitchFamily="34" charset="0"/>
                <a:cs typeface="Segoe UI" panose="020B0502040204020203" pitchFamily="34" charset="0"/>
              </a:rPr>
              <a:t>REMEMBER: </a:t>
            </a:r>
            <a:r>
              <a:rPr lang="en-US" sz="2000" dirty="0">
                <a:latin typeface="Segoe UI" panose="020B0502040204020203" pitchFamily="34" charset="0"/>
                <a:cs typeface="Segoe UI" panose="020B0502040204020203" pitchFamily="34" charset="0"/>
              </a:rPr>
              <a:t>IF THE COLUMNS </a:t>
            </a:r>
            <a:r>
              <a:rPr lang="en-US" sz="2000" b="1" dirty="0">
                <a:solidFill>
                  <a:srgbClr val="FF0000"/>
                </a:solidFill>
                <a:latin typeface="Segoe UI" panose="020B0502040204020203" pitchFamily="34" charset="0"/>
                <a:cs typeface="Segoe UI" panose="020B0502040204020203" pitchFamily="34" charset="0"/>
              </a:rPr>
              <a:t>DO NOT MATCH</a:t>
            </a:r>
            <a:r>
              <a:rPr lang="en-US" sz="2000" dirty="0">
                <a:latin typeface="Segoe UI" panose="020B0502040204020203" pitchFamily="34" charset="0"/>
                <a:cs typeface="Segoe UI" panose="020B0502040204020203" pitchFamily="34" charset="0"/>
              </a:rPr>
              <a:t>, YOU WILL NOT BE ABLE TO PIVOT THE DATA!</a:t>
            </a:r>
            <a:endParaRPr lang="en-US" sz="2000" b="1" dirty="0">
              <a:solidFill>
                <a:srgbClr val="7030A0"/>
              </a:solidFill>
              <a:latin typeface="Segoe UI" panose="020B0502040204020203" pitchFamily="34" charset="0"/>
              <a:cs typeface="Segoe UI" panose="020B0502040204020203" pitchFamily="34" charset="0"/>
            </a:endParaRPr>
          </a:p>
        </p:txBody>
      </p:sp>
      <p:pic>
        <p:nvPicPr>
          <p:cNvPr id="9" name="Picture 8">
            <a:extLst>
              <a:ext uri="{FF2B5EF4-FFF2-40B4-BE49-F238E27FC236}">
                <a16:creationId xmlns:a16="http://schemas.microsoft.com/office/drawing/2014/main" id="{8DE5F2A5-77F6-4AEB-B0ED-1D6D3EBA4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5409382"/>
            <a:ext cx="1219200" cy="754144"/>
          </a:xfrm>
          <a:prstGeom prst="rect">
            <a:avLst/>
          </a:prstGeom>
        </p:spPr>
      </p:pic>
    </p:spTree>
    <p:extLst>
      <p:ext uri="{BB962C8B-B14F-4D97-AF65-F5344CB8AC3E}">
        <p14:creationId xmlns:p14="http://schemas.microsoft.com/office/powerpoint/2010/main" val="679641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GOALS FOR TODAY</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9" name="TextBox 18">
            <a:extLst>
              <a:ext uri="{FF2B5EF4-FFF2-40B4-BE49-F238E27FC236}">
                <a16:creationId xmlns:a16="http://schemas.microsoft.com/office/drawing/2014/main" id="{A6277979-2ECF-4395-8F03-2D496556931E}"/>
              </a:ext>
            </a:extLst>
          </p:cNvPr>
          <p:cNvSpPr txBox="1"/>
          <p:nvPr/>
        </p:nvSpPr>
        <p:spPr>
          <a:xfrm>
            <a:off x="1040235" y="939567"/>
            <a:ext cx="9169167" cy="4708981"/>
          </a:xfrm>
          <a:prstGeom prst="rect">
            <a:avLst/>
          </a:prstGeom>
          <a:noFill/>
        </p:spPr>
        <p:txBody>
          <a:bodyPr wrap="square" rtlCol="0">
            <a:spAutoFit/>
          </a:bodyPr>
          <a:lstStyle/>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a Dynamic Temp Table at Runtime</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Dynamic Headers for that table</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Use PIVOT an UNPIVOT Dynamically</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Creating / Passing Parameters into Dynamic SQL</a:t>
            </a:r>
          </a:p>
          <a:p>
            <a:pPr marL="457200" indent="-457200">
              <a:buFont typeface="Arial" panose="020B0604020202020204" pitchFamily="34" charset="0"/>
              <a:buChar char="•"/>
            </a:pPr>
            <a:endParaRPr lang="en-US" sz="30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3000" dirty="0">
                <a:latin typeface="Segoe UI" panose="020B0502040204020203" pitchFamily="34" charset="0"/>
                <a:cs typeface="Segoe UI" panose="020B0502040204020203" pitchFamily="34" charset="0"/>
              </a:rPr>
              <a:t>Create a Dynamic SQL Statement to present our data in a grid format</a:t>
            </a:r>
          </a:p>
        </p:txBody>
      </p:sp>
      <p:pic>
        <p:nvPicPr>
          <p:cNvPr id="4" name="Picture 3">
            <a:extLst>
              <a:ext uri="{FF2B5EF4-FFF2-40B4-BE49-F238E27FC236}">
                <a16:creationId xmlns:a16="http://schemas.microsoft.com/office/drawing/2014/main" id="{6971AFEA-C270-42FC-A105-DFD46CC18C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218735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6108"/>
            <a:ext cx="1219199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Working with the PIMA POS™ data</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9" name="Title 1">
            <a:extLst>
              <a:ext uri="{FF2B5EF4-FFF2-40B4-BE49-F238E27FC236}">
                <a16:creationId xmlns:a16="http://schemas.microsoft.com/office/drawing/2014/main" id="{07B05837-CFF4-4320-BB02-3DEB6755478D}"/>
              </a:ext>
            </a:extLst>
          </p:cNvPr>
          <p:cNvSpPr txBox="1">
            <a:spLocks/>
          </p:cNvSpPr>
          <p:nvPr/>
        </p:nvSpPr>
        <p:spPr>
          <a:xfrm>
            <a:off x="417002" y="822121"/>
            <a:ext cx="1135799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The magical 4 tables we will be using</a:t>
            </a:r>
          </a:p>
        </p:txBody>
      </p:sp>
      <p:pic>
        <p:nvPicPr>
          <p:cNvPr id="3" name="Picture 2">
            <a:extLst>
              <a:ext uri="{FF2B5EF4-FFF2-40B4-BE49-F238E27FC236}">
                <a16:creationId xmlns:a16="http://schemas.microsoft.com/office/drawing/2014/main" id="{0BFD9ABE-08AA-4F1B-9D85-00ECD44DAB4F}"/>
              </a:ext>
            </a:extLst>
          </p:cNvPr>
          <p:cNvPicPr>
            <a:picLocks noChangeAspect="1"/>
          </p:cNvPicPr>
          <p:nvPr/>
        </p:nvPicPr>
        <p:blipFill>
          <a:blip r:embed="rId2"/>
          <a:stretch>
            <a:fillRect/>
          </a:stretch>
        </p:blipFill>
        <p:spPr>
          <a:xfrm>
            <a:off x="1295400" y="1498134"/>
            <a:ext cx="9415026" cy="4524631"/>
          </a:xfrm>
          <a:prstGeom prst="rect">
            <a:avLst/>
          </a:prstGeom>
        </p:spPr>
      </p:pic>
      <p:pic>
        <p:nvPicPr>
          <p:cNvPr id="6" name="Picture 5">
            <a:extLst>
              <a:ext uri="{FF2B5EF4-FFF2-40B4-BE49-F238E27FC236}">
                <a16:creationId xmlns:a16="http://schemas.microsoft.com/office/drawing/2014/main" id="{00CCAEC6-207B-4707-A18F-4149FB866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8910" y="5436931"/>
            <a:ext cx="1219200" cy="754144"/>
          </a:xfrm>
          <a:prstGeom prst="rect">
            <a:avLst/>
          </a:prstGeom>
        </p:spPr>
      </p:pic>
    </p:spTree>
    <p:extLst>
      <p:ext uri="{BB962C8B-B14F-4D97-AF65-F5344CB8AC3E}">
        <p14:creationId xmlns:p14="http://schemas.microsoft.com/office/powerpoint/2010/main" val="3124615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6108"/>
            <a:ext cx="1219199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a subset of the data</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4" name="Picture 3">
            <a:extLst>
              <a:ext uri="{FF2B5EF4-FFF2-40B4-BE49-F238E27FC236}">
                <a16:creationId xmlns:a16="http://schemas.microsoft.com/office/drawing/2014/main" id="{CF113E02-58EC-4E4D-A765-8EC79FCB85A9}"/>
              </a:ext>
            </a:extLst>
          </p:cNvPr>
          <p:cNvPicPr>
            <a:picLocks noChangeAspect="1"/>
          </p:cNvPicPr>
          <p:nvPr/>
        </p:nvPicPr>
        <p:blipFill>
          <a:blip r:embed="rId2"/>
          <a:stretch>
            <a:fillRect/>
          </a:stretch>
        </p:blipFill>
        <p:spPr>
          <a:xfrm>
            <a:off x="0" y="906011"/>
            <a:ext cx="12191999" cy="4840448"/>
          </a:xfrm>
          <a:prstGeom prst="rect">
            <a:avLst/>
          </a:prstGeom>
        </p:spPr>
      </p:pic>
      <p:pic>
        <p:nvPicPr>
          <p:cNvPr id="5" name="Picture 4">
            <a:extLst>
              <a:ext uri="{FF2B5EF4-FFF2-40B4-BE49-F238E27FC236}">
                <a16:creationId xmlns:a16="http://schemas.microsoft.com/office/drawing/2014/main" id="{F91990EB-780E-4CBB-8BA2-294E9F0154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39543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MANAGING SCOPE IN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5" name="Title 1">
            <a:extLst>
              <a:ext uri="{FF2B5EF4-FFF2-40B4-BE49-F238E27FC236}">
                <a16:creationId xmlns:a16="http://schemas.microsoft.com/office/drawing/2014/main" id="{903AC13D-3AF8-4437-8D06-2DD5E5E66519}"/>
              </a:ext>
            </a:extLst>
          </p:cNvPr>
          <p:cNvSpPr txBox="1">
            <a:spLocks/>
          </p:cNvSpPr>
          <p:nvPr/>
        </p:nvSpPr>
        <p:spPr>
          <a:xfrm>
            <a:off x="584782" y="922789"/>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LETS TALK SCOPE FOR A MOMENT</a:t>
            </a:r>
          </a:p>
        </p:txBody>
      </p:sp>
      <p:sp>
        <p:nvSpPr>
          <p:cNvPr id="4" name="TextBox 3">
            <a:extLst>
              <a:ext uri="{FF2B5EF4-FFF2-40B4-BE49-F238E27FC236}">
                <a16:creationId xmlns:a16="http://schemas.microsoft.com/office/drawing/2014/main" id="{A492FF1F-660B-43F7-BA7B-5B56ED942DBC}"/>
              </a:ext>
            </a:extLst>
          </p:cNvPr>
          <p:cNvSpPr txBox="1"/>
          <p:nvPr/>
        </p:nvSpPr>
        <p:spPr>
          <a:xfrm>
            <a:off x="584782" y="1627464"/>
            <a:ext cx="11224470" cy="1938992"/>
          </a:xfrm>
          <a:prstGeom prst="rect">
            <a:avLst/>
          </a:prstGeom>
          <a:noFill/>
        </p:spPr>
        <p:txBody>
          <a:bodyPr wrap="square" rtlCol="0">
            <a:spAutoFit/>
          </a:bodyPr>
          <a:lstStyle/>
          <a:p>
            <a:r>
              <a:rPr lang="en-US" sz="2000" dirty="0">
                <a:latin typeface="Segoe UI" panose="020B0502040204020203" pitchFamily="34" charset="0"/>
                <a:cs typeface="Segoe UI" panose="020B0502040204020203" pitchFamily="34" charset="0"/>
              </a:rPr>
              <a:t>When working with Dynamic SQL, Scope isn’t really too different then when working with multiple stored procedures.  Think of it this way.  Everything that is inside your Dynamic Statement is in a separate scope than everything outside of your Dynamic Statement.  Remember, this is a security feature of SQL Server.</a:t>
            </a:r>
          </a:p>
          <a:p>
            <a:endParaRPr lang="en-US" sz="2000" dirty="0">
              <a:latin typeface="Segoe UI" panose="020B0502040204020203" pitchFamily="34" charset="0"/>
              <a:cs typeface="Segoe UI" panose="020B0502040204020203" pitchFamily="34" charset="0"/>
            </a:endParaRPr>
          </a:p>
          <a:p>
            <a:endParaRPr lang="en-US" sz="2000" dirty="0">
              <a:latin typeface="Segoe UI" panose="020B0502040204020203" pitchFamily="34" charset="0"/>
              <a:cs typeface="Segoe UI" panose="020B0502040204020203" pitchFamily="34" charset="0"/>
            </a:endParaRPr>
          </a:p>
        </p:txBody>
      </p:sp>
      <p:sp>
        <p:nvSpPr>
          <p:cNvPr id="8" name="Title 1">
            <a:extLst>
              <a:ext uri="{FF2B5EF4-FFF2-40B4-BE49-F238E27FC236}">
                <a16:creationId xmlns:a16="http://schemas.microsoft.com/office/drawing/2014/main" id="{E4A8BD47-B1D6-4E1C-9C33-D0E0E01FD6B2}"/>
              </a:ext>
            </a:extLst>
          </p:cNvPr>
          <p:cNvSpPr txBox="1">
            <a:spLocks/>
          </p:cNvSpPr>
          <p:nvPr/>
        </p:nvSpPr>
        <p:spPr>
          <a:xfrm>
            <a:off x="584782" y="3124949"/>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OK!  But, what does that mean to me?</a:t>
            </a:r>
          </a:p>
        </p:txBody>
      </p:sp>
      <p:sp>
        <p:nvSpPr>
          <p:cNvPr id="9" name="TextBox 8">
            <a:extLst>
              <a:ext uri="{FF2B5EF4-FFF2-40B4-BE49-F238E27FC236}">
                <a16:creationId xmlns:a16="http://schemas.microsoft.com/office/drawing/2014/main" id="{FFABB3E8-D7AF-4CCD-B23F-A2D3B0598E6B}"/>
              </a:ext>
            </a:extLst>
          </p:cNvPr>
          <p:cNvSpPr txBox="1"/>
          <p:nvPr/>
        </p:nvSpPr>
        <p:spPr>
          <a:xfrm>
            <a:off x="584782" y="3729342"/>
            <a:ext cx="10989578" cy="707886"/>
          </a:xfrm>
          <a:prstGeom prst="rect">
            <a:avLst/>
          </a:prstGeom>
          <a:noFill/>
        </p:spPr>
        <p:txBody>
          <a:bodyPr wrap="square" rtlCol="0">
            <a:spAutoFit/>
          </a:bodyPr>
          <a:lstStyle/>
          <a:p>
            <a:r>
              <a:rPr lang="en-US" sz="2000" dirty="0">
                <a:latin typeface="Segoe UI" panose="020B0502040204020203" pitchFamily="34" charset="0"/>
                <a:cs typeface="Segoe UI" panose="020B0502040204020203" pitchFamily="34" charset="0"/>
              </a:rPr>
              <a:t>What this means to you.  If you Declare a Variable on the </a:t>
            </a:r>
            <a:r>
              <a:rPr lang="en-US" sz="2000" b="1" dirty="0">
                <a:solidFill>
                  <a:srgbClr val="7030A0"/>
                </a:solidFill>
                <a:latin typeface="Segoe UI" panose="020B0502040204020203" pitchFamily="34" charset="0"/>
                <a:cs typeface="Segoe UI" panose="020B0502040204020203" pitchFamily="34" charset="0"/>
              </a:rPr>
              <a:t>OUTSIDE</a:t>
            </a:r>
            <a:r>
              <a:rPr lang="en-US" sz="2000" dirty="0">
                <a:latin typeface="Segoe UI" panose="020B0502040204020203" pitchFamily="34" charset="0"/>
                <a:cs typeface="Segoe UI" panose="020B0502040204020203" pitchFamily="34" charset="0"/>
              </a:rPr>
              <a:t> of your Dynamic SQL, it </a:t>
            </a:r>
            <a:r>
              <a:rPr lang="en-US" sz="2000" dirty="0">
                <a:solidFill>
                  <a:srgbClr val="7030A0"/>
                </a:solidFill>
                <a:latin typeface="Segoe UI" panose="020B0502040204020203" pitchFamily="34" charset="0"/>
                <a:cs typeface="Segoe UI" panose="020B0502040204020203" pitchFamily="34" charset="0"/>
              </a:rPr>
              <a:t>will not be available</a:t>
            </a:r>
            <a:r>
              <a:rPr lang="en-US" sz="2000" dirty="0">
                <a:latin typeface="Segoe UI" panose="020B0502040204020203" pitchFamily="34" charset="0"/>
                <a:cs typeface="Segoe UI" panose="020B0502040204020203" pitchFamily="34" charset="0"/>
              </a:rPr>
              <a:t> for use </a:t>
            </a:r>
            <a:r>
              <a:rPr lang="en-US" sz="2000" b="1" dirty="0">
                <a:solidFill>
                  <a:srgbClr val="7030A0"/>
                </a:solidFill>
                <a:latin typeface="Segoe UI" panose="020B0502040204020203" pitchFamily="34" charset="0"/>
                <a:cs typeface="Segoe UI" panose="020B0502040204020203" pitchFamily="34" charset="0"/>
              </a:rPr>
              <a:t>INSIDE</a:t>
            </a:r>
            <a:r>
              <a:rPr lang="en-US" sz="2000" dirty="0">
                <a:latin typeface="Segoe UI" panose="020B0502040204020203" pitchFamily="34" charset="0"/>
                <a:cs typeface="Segoe UI" panose="020B0502040204020203" pitchFamily="34" charset="0"/>
              </a:rPr>
              <a:t> your Dynamic Statement.</a:t>
            </a:r>
          </a:p>
        </p:txBody>
      </p:sp>
      <p:sp>
        <p:nvSpPr>
          <p:cNvPr id="11" name="Title 1">
            <a:extLst>
              <a:ext uri="{FF2B5EF4-FFF2-40B4-BE49-F238E27FC236}">
                <a16:creationId xmlns:a16="http://schemas.microsoft.com/office/drawing/2014/main" id="{C0F2E017-E753-4D5F-970E-19857C5D89C2}"/>
              </a:ext>
            </a:extLst>
          </p:cNvPr>
          <p:cNvSpPr txBox="1">
            <a:spLocks/>
          </p:cNvSpPr>
          <p:nvPr/>
        </p:nvSpPr>
        <p:spPr>
          <a:xfrm>
            <a:off x="584782" y="5323714"/>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But don’t fret!  We can use output to retrieve data outside or we can pass variables to the inside of the dynamic sql</a:t>
            </a:r>
          </a:p>
        </p:txBody>
      </p:sp>
      <p:pic>
        <p:nvPicPr>
          <p:cNvPr id="10" name="Picture 9">
            <a:extLst>
              <a:ext uri="{FF2B5EF4-FFF2-40B4-BE49-F238E27FC236}">
                <a16:creationId xmlns:a16="http://schemas.microsoft.com/office/drawing/2014/main" id="{0214D148-164D-42AE-AA29-5AC29358D1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8910" y="5388339"/>
            <a:ext cx="1219200" cy="754144"/>
          </a:xfrm>
          <a:prstGeom prst="rect">
            <a:avLst/>
          </a:prstGeom>
        </p:spPr>
      </p:pic>
    </p:spTree>
    <p:extLst>
      <p:ext uri="{BB962C8B-B14F-4D97-AF65-F5344CB8AC3E}">
        <p14:creationId xmlns:p14="http://schemas.microsoft.com/office/powerpoint/2010/main" val="219219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the dynamic query</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37F9E289-74DC-407A-99BA-FD2C84BFCF93}"/>
              </a:ext>
            </a:extLst>
          </p:cNvPr>
          <p:cNvPicPr>
            <a:picLocks noChangeAspect="1"/>
          </p:cNvPicPr>
          <p:nvPr/>
        </p:nvPicPr>
        <p:blipFill>
          <a:blip r:embed="rId2"/>
          <a:stretch>
            <a:fillRect/>
          </a:stretch>
        </p:blipFill>
        <p:spPr>
          <a:xfrm>
            <a:off x="0" y="822121"/>
            <a:ext cx="12191999" cy="5444456"/>
          </a:xfrm>
          <a:prstGeom prst="rect">
            <a:avLst/>
          </a:prstGeom>
        </p:spPr>
      </p:pic>
      <p:pic>
        <p:nvPicPr>
          <p:cNvPr id="10" name="Picture 9" descr="A close up of a womans face&#10;&#10;Description generated with high confidence">
            <a:extLst>
              <a:ext uri="{FF2B5EF4-FFF2-40B4-BE49-F238E27FC236}">
                <a16:creationId xmlns:a16="http://schemas.microsoft.com/office/drawing/2014/main" id="{E17CE0AC-82A8-4F6E-8522-5AFB856BD1F9}"/>
              </a:ext>
            </a:extLst>
          </p:cNvPr>
          <p:cNvPicPr>
            <a:picLocks noChangeAspect="1"/>
          </p:cNvPicPr>
          <p:nvPr/>
        </p:nvPicPr>
        <p:blipFill>
          <a:blip r:embed="rId3"/>
          <a:stretch>
            <a:fillRect/>
          </a:stretch>
        </p:blipFill>
        <p:spPr>
          <a:xfrm>
            <a:off x="10763249" y="4847352"/>
            <a:ext cx="1428750" cy="1419225"/>
          </a:xfrm>
          <a:prstGeom prst="rect">
            <a:avLst/>
          </a:prstGeom>
        </p:spPr>
      </p:pic>
      <p:pic>
        <p:nvPicPr>
          <p:cNvPr id="6" name="Picture 5">
            <a:extLst>
              <a:ext uri="{FF2B5EF4-FFF2-40B4-BE49-F238E27FC236}">
                <a16:creationId xmlns:a16="http://schemas.microsoft.com/office/drawing/2014/main" id="{93B5844A-939C-4A9A-A3BF-2C41A98D05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1373828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Building the output</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5" name="Title 1">
            <a:extLst>
              <a:ext uri="{FF2B5EF4-FFF2-40B4-BE49-F238E27FC236}">
                <a16:creationId xmlns:a16="http://schemas.microsoft.com/office/drawing/2014/main" id="{903AC13D-3AF8-4437-8D06-2DD5E5E66519}"/>
              </a:ext>
            </a:extLst>
          </p:cNvPr>
          <p:cNvSpPr txBox="1">
            <a:spLocks/>
          </p:cNvSpPr>
          <p:nvPr/>
        </p:nvSpPr>
        <p:spPr>
          <a:xfrm>
            <a:off x="584782" y="922789"/>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SUPER duper quick recap of what we learned</a:t>
            </a:r>
          </a:p>
        </p:txBody>
      </p:sp>
      <p:sp>
        <p:nvSpPr>
          <p:cNvPr id="3" name="TextBox 2">
            <a:extLst>
              <a:ext uri="{FF2B5EF4-FFF2-40B4-BE49-F238E27FC236}">
                <a16:creationId xmlns:a16="http://schemas.microsoft.com/office/drawing/2014/main" id="{66675CAA-623F-4346-B056-CC46E5C8007F}"/>
              </a:ext>
            </a:extLst>
          </p:cNvPr>
          <p:cNvSpPr txBox="1"/>
          <p:nvPr/>
        </p:nvSpPr>
        <p:spPr>
          <a:xfrm>
            <a:off x="931178" y="1565246"/>
            <a:ext cx="6575005" cy="2893100"/>
          </a:xfrm>
          <a:prstGeom prst="rect">
            <a:avLst/>
          </a:prstGeom>
          <a:noFill/>
        </p:spPr>
        <p:txBody>
          <a:bodyPr wrap="non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Declared our Variable to hold the data</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Created the Select Statement</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Pivoted the Data to get it into Grid Form</a:t>
            </a:r>
          </a:p>
          <a:p>
            <a:pPr marL="457200" indent="-457200">
              <a:buFont typeface="Arial" panose="020B0604020202020204" pitchFamily="34" charset="0"/>
              <a:buChar char="•"/>
            </a:pPr>
            <a:endParaRPr lang="en-US" sz="2600" dirty="0">
              <a:latin typeface="Segoe UI" panose="020B0502040204020203" pitchFamily="34" charset="0"/>
              <a:cs typeface="Segoe UI" panose="020B0502040204020203" pitchFamily="34" charset="0"/>
            </a:endParaRPr>
          </a:p>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Did a Final Select on the Data</a:t>
            </a:r>
          </a:p>
        </p:txBody>
      </p:sp>
      <p:sp>
        <p:nvSpPr>
          <p:cNvPr id="7" name="TextBox 6">
            <a:extLst>
              <a:ext uri="{FF2B5EF4-FFF2-40B4-BE49-F238E27FC236}">
                <a16:creationId xmlns:a16="http://schemas.microsoft.com/office/drawing/2014/main" id="{ADDA1992-8CB9-4430-809A-6B9D00BFFED4}"/>
              </a:ext>
            </a:extLst>
          </p:cNvPr>
          <p:cNvSpPr txBox="1"/>
          <p:nvPr/>
        </p:nvSpPr>
        <p:spPr>
          <a:xfrm>
            <a:off x="582501" y="4559014"/>
            <a:ext cx="11360275" cy="1292662"/>
          </a:xfrm>
          <a:prstGeom prst="rect">
            <a:avLst/>
          </a:prstGeom>
          <a:noFill/>
        </p:spPr>
        <p:txBody>
          <a:bodyPr wrap="square" rtlCol="0">
            <a:spAutoFit/>
          </a:bodyPr>
          <a:lstStyle/>
          <a:p>
            <a:r>
              <a:rPr lang="en-US" sz="2600" b="1" dirty="0">
                <a:solidFill>
                  <a:srgbClr val="FF0000"/>
                </a:solidFill>
                <a:latin typeface="Segoe UI" panose="020B0502040204020203" pitchFamily="34" charset="0"/>
                <a:cs typeface="Segoe UI" panose="020B0502040204020203" pitchFamily="34" charset="0"/>
              </a:rPr>
              <a:t>REMEMBER:</a:t>
            </a:r>
          </a:p>
          <a:p>
            <a:r>
              <a:rPr lang="en-US" sz="2600" i="1" dirty="0">
                <a:latin typeface="Segoe UI" panose="020B0502040204020203" pitchFamily="34" charset="0"/>
                <a:cs typeface="Segoe UI" panose="020B0502040204020203" pitchFamily="34" charset="0"/>
              </a:rPr>
              <a:t>	</a:t>
            </a:r>
            <a:r>
              <a:rPr lang="en-US" sz="2600" i="1" dirty="0">
                <a:solidFill>
                  <a:srgbClr val="7030A0"/>
                </a:solidFill>
                <a:latin typeface="Segoe UI" panose="020B0502040204020203" pitchFamily="34" charset="0"/>
                <a:cs typeface="Segoe UI" panose="020B0502040204020203" pitchFamily="34" charset="0"/>
              </a:rPr>
              <a:t>DO SELECT </a:t>
            </a:r>
            <a:r>
              <a:rPr lang="en-US" sz="2600" b="1" i="1" dirty="0">
                <a:solidFill>
                  <a:srgbClr val="FF0000"/>
                </a:solidFill>
                <a:latin typeface="Segoe UI" panose="020B0502040204020203" pitchFamily="34" charset="0"/>
                <a:cs typeface="Segoe UI" panose="020B0502040204020203" pitchFamily="34" charset="0"/>
              </a:rPr>
              <a:t>INSIDE</a:t>
            </a:r>
            <a:r>
              <a:rPr lang="en-US" sz="2600" i="1" dirty="0">
                <a:solidFill>
                  <a:srgbClr val="7030A0"/>
                </a:solidFill>
                <a:latin typeface="Segoe UI" panose="020B0502040204020203" pitchFamily="34" charset="0"/>
                <a:cs typeface="Segoe UI" panose="020B0502040204020203" pitchFamily="34" charset="0"/>
              </a:rPr>
              <a:t> THE DYNAMIC SQL FOR A </a:t>
            </a:r>
            <a:r>
              <a:rPr lang="en-US" sz="2600" b="1" i="1" dirty="0">
                <a:solidFill>
                  <a:srgbClr val="FF0000"/>
                </a:solidFill>
                <a:latin typeface="Segoe UI" panose="020B0502040204020203" pitchFamily="34" charset="0"/>
                <a:cs typeface="Segoe UI" panose="020B0502040204020203" pitchFamily="34" charset="0"/>
              </a:rPr>
              <a:t>TEMP</a:t>
            </a:r>
            <a:r>
              <a:rPr lang="en-US" sz="2600" i="1" dirty="0">
                <a:solidFill>
                  <a:srgbClr val="7030A0"/>
                </a:solidFill>
                <a:latin typeface="Segoe UI" panose="020B0502040204020203" pitchFamily="34" charset="0"/>
                <a:cs typeface="Segoe UI" panose="020B0502040204020203" pitchFamily="34" charset="0"/>
              </a:rPr>
              <a:t> TABLE</a:t>
            </a:r>
          </a:p>
          <a:p>
            <a:r>
              <a:rPr lang="en-US" sz="2600" i="1" dirty="0">
                <a:latin typeface="Segoe UI" panose="020B0502040204020203" pitchFamily="34" charset="0"/>
                <a:cs typeface="Segoe UI" panose="020B0502040204020203" pitchFamily="34" charset="0"/>
              </a:rPr>
              <a:t>	</a:t>
            </a:r>
            <a:r>
              <a:rPr lang="en-US" sz="2600" i="1" dirty="0">
                <a:solidFill>
                  <a:srgbClr val="7030A0"/>
                </a:solidFill>
                <a:latin typeface="Segoe UI" panose="020B0502040204020203" pitchFamily="34" charset="0"/>
                <a:cs typeface="Segoe UI" panose="020B0502040204020203" pitchFamily="34" charset="0"/>
              </a:rPr>
              <a:t>DO SELECT </a:t>
            </a:r>
            <a:r>
              <a:rPr lang="en-US" sz="2600" b="1" i="1" dirty="0">
                <a:solidFill>
                  <a:srgbClr val="FF0000"/>
                </a:solidFill>
                <a:latin typeface="Segoe UI" panose="020B0502040204020203" pitchFamily="34" charset="0"/>
                <a:cs typeface="Segoe UI" panose="020B0502040204020203" pitchFamily="34" charset="0"/>
              </a:rPr>
              <a:t>OUTSIDE</a:t>
            </a:r>
            <a:r>
              <a:rPr lang="en-US" sz="2600" i="1" dirty="0">
                <a:solidFill>
                  <a:srgbClr val="7030A0"/>
                </a:solidFill>
                <a:latin typeface="Segoe UI" panose="020B0502040204020203" pitchFamily="34" charset="0"/>
                <a:cs typeface="Segoe UI" panose="020B0502040204020203" pitchFamily="34" charset="0"/>
              </a:rPr>
              <a:t> THE DYNAMIC SQL FOR A </a:t>
            </a:r>
            <a:r>
              <a:rPr lang="en-US" sz="2600" b="1" i="1" dirty="0">
                <a:solidFill>
                  <a:srgbClr val="FF0000"/>
                </a:solidFill>
                <a:latin typeface="Segoe UI" panose="020B0502040204020203" pitchFamily="34" charset="0"/>
                <a:cs typeface="Segoe UI" panose="020B0502040204020203" pitchFamily="34" charset="0"/>
              </a:rPr>
              <a:t>GLOBAL TEMP </a:t>
            </a:r>
            <a:r>
              <a:rPr lang="en-US" sz="2600" i="1" dirty="0">
                <a:solidFill>
                  <a:srgbClr val="7030A0"/>
                </a:solidFill>
                <a:latin typeface="Segoe UI" panose="020B0502040204020203" pitchFamily="34" charset="0"/>
                <a:cs typeface="Segoe UI" panose="020B0502040204020203" pitchFamily="34" charset="0"/>
              </a:rPr>
              <a:t>TABLE</a:t>
            </a:r>
          </a:p>
        </p:txBody>
      </p:sp>
      <p:pic>
        <p:nvPicPr>
          <p:cNvPr id="8" name="Picture 7">
            <a:extLst>
              <a:ext uri="{FF2B5EF4-FFF2-40B4-BE49-F238E27FC236}">
                <a16:creationId xmlns:a16="http://schemas.microsoft.com/office/drawing/2014/main" id="{3FE77C65-25E1-41AF-AD60-BEE288FE51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29152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534" y="5349656"/>
            <a:ext cx="11856439" cy="676013"/>
          </a:xfrm>
          <a:effectLst>
            <a:outerShdw blurRad="50800" dist="38100" dir="2700000" algn="tl" rotWithShape="0">
              <a:prstClr val="black">
                <a:alpha val="40000"/>
              </a:prstClr>
            </a:outerShdw>
          </a:effectLst>
        </p:spPr>
        <p:txBody>
          <a:bodyPr>
            <a:noAutofit/>
          </a:bodyPr>
          <a:lstStyle/>
          <a:p>
            <a:pPr algn="ctr"/>
            <a:r>
              <a:rPr lang="en-US" sz="5000" dirty="0">
                <a:latin typeface="Segoe UI" panose="020B0502040204020203" pitchFamily="34" charset="0"/>
                <a:cs typeface="Segoe UI" panose="020B0502040204020203" pitchFamily="34" charset="0"/>
              </a:rPr>
              <a:t>Loud dramatic scream</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5" name="Picture 4">
            <a:extLst>
              <a:ext uri="{FF2B5EF4-FFF2-40B4-BE49-F238E27FC236}">
                <a16:creationId xmlns:a16="http://schemas.microsoft.com/office/drawing/2014/main" id="{DB56C503-8D40-408F-B20D-141B4FAACA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029" y="652312"/>
            <a:ext cx="8892049" cy="4303552"/>
          </a:xfrm>
          <a:prstGeom prst="rect">
            <a:avLst/>
          </a:prstGeom>
        </p:spPr>
      </p:pic>
      <p:sp>
        <p:nvSpPr>
          <p:cNvPr id="8" name="Title 1">
            <a:extLst>
              <a:ext uri="{FF2B5EF4-FFF2-40B4-BE49-F238E27FC236}">
                <a16:creationId xmlns:a16="http://schemas.microsoft.com/office/drawing/2014/main" id="{5E232AF7-E46D-46CE-955F-C89A0740601B}"/>
              </a:ext>
            </a:extLst>
          </p:cNvPr>
          <p:cNvSpPr txBox="1">
            <a:spLocks/>
          </p:cNvSpPr>
          <p:nvPr/>
        </p:nvSpPr>
        <p:spPr>
          <a:xfrm>
            <a:off x="-200026" y="110523"/>
            <a:ext cx="12191999"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pPr algn="ctr"/>
            <a:r>
              <a:rPr lang="en-US" sz="2800" i="1" dirty="0">
                <a:solidFill>
                  <a:srgbClr val="7030A0"/>
                </a:solidFill>
                <a:latin typeface="Segoe UI" panose="020B0502040204020203" pitchFamily="34" charset="0"/>
                <a:cs typeface="Segoe UI" panose="020B0502040204020203" pitchFamily="34" charset="0"/>
              </a:rPr>
              <a:t>We have null values showing up! I want zeros not nulls</a:t>
            </a:r>
          </a:p>
        </p:txBody>
      </p:sp>
      <p:pic>
        <p:nvPicPr>
          <p:cNvPr id="6" name="Picture 5">
            <a:extLst>
              <a:ext uri="{FF2B5EF4-FFF2-40B4-BE49-F238E27FC236}">
                <a16:creationId xmlns:a16="http://schemas.microsoft.com/office/drawing/2014/main" id="{66DEEEC8-76F5-46A7-984B-8E2124201B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5354" y="5349656"/>
            <a:ext cx="1219200" cy="754144"/>
          </a:xfrm>
          <a:prstGeom prst="rect">
            <a:avLst/>
          </a:prstGeom>
        </p:spPr>
      </p:pic>
    </p:spTree>
    <p:extLst>
      <p:ext uri="{BB962C8B-B14F-4D97-AF65-F5344CB8AC3E}">
        <p14:creationId xmlns:p14="http://schemas.microsoft.com/office/powerpoint/2010/main" val="417994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Getting rid of null values</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6" name="Title 1">
            <a:extLst>
              <a:ext uri="{FF2B5EF4-FFF2-40B4-BE49-F238E27FC236}">
                <a16:creationId xmlns:a16="http://schemas.microsoft.com/office/drawing/2014/main" id="{1A30DFB0-7119-4A85-98F1-533B7C27D937}"/>
              </a:ext>
            </a:extLst>
          </p:cNvPr>
          <p:cNvSpPr txBox="1">
            <a:spLocks/>
          </p:cNvSpPr>
          <p:nvPr/>
        </p:nvSpPr>
        <p:spPr>
          <a:xfrm>
            <a:off x="584782" y="1040235"/>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Why do we have null values?</a:t>
            </a:r>
          </a:p>
        </p:txBody>
      </p:sp>
      <p:sp>
        <p:nvSpPr>
          <p:cNvPr id="7" name="Title 1">
            <a:extLst>
              <a:ext uri="{FF2B5EF4-FFF2-40B4-BE49-F238E27FC236}">
                <a16:creationId xmlns:a16="http://schemas.microsoft.com/office/drawing/2014/main" id="{3403FB7D-F473-400A-88F4-65DEFC489393}"/>
              </a:ext>
            </a:extLst>
          </p:cNvPr>
          <p:cNvSpPr txBox="1">
            <a:spLocks/>
          </p:cNvSpPr>
          <p:nvPr/>
        </p:nvSpPr>
        <p:spPr>
          <a:xfrm>
            <a:off x="584782" y="2539058"/>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How do we get rid of the null values?</a:t>
            </a:r>
          </a:p>
        </p:txBody>
      </p:sp>
      <p:sp>
        <p:nvSpPr>
          <p:cNvPr id="8" name="TextBox 7">
            <a:extLst>
              <a:ext uri="{FF2B5EF4-FFF2-40B4-BE49-F238E27FC236}">
                <a16:creationId xmlns:a16="http://schemas.microsoft.com/office/drawing/2014/main" id="{22FB6C87-1A96-4867-84C5-AE441C868CF8}"/>
              </a:ext>
            </a:extLst>
          </p:cNvPr>
          <p:cNvSpPr txBox="1"/>
          <p:nvPr/>
        </p:nvSpPr>
        <p:spPr>
          <a:xfrm>
            <a:off x="768990" y="1582024"/>
            <a:ext cx="10989578" cy="861774"/>
          </a:xfrm>
          <a:prstGeom prst="rect">
            <a:avLst/>
          </a:prstGeom>
          <a:noFill/>
        </p:spPr>
        <p:txBody>
          <a:bodyPr wrap="square" rtlCol="0">
            <a:spAutoFit/>
          </a:bodyPr>
          <a:lstStyle/>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A NULL value might occur when there isn’t any data for a particular item on a particular date.</a:t>
            </a:r>
          </a:p>
        </p:txBody>
      </p:sp>
      <p:sp>
        <p:nvSpPr>
          <p:cNvPr id="9" name="TextBox 8">
            <a:extLst>
              <a:ext uri="{FF2B5EF4-FFF2-40B4-BE49-F238E27FC236}">
                <a16:creationId xmlns:a16="http://schemas.microsoft.com/office/drawing/2014/main" id="{E57A7D41-DC54-4CFF-8398-8901BED96F69}"/>
              </a:ext>
            </a:extLst>
          </p:cNvPr>
          <p:cNvSpPr txBox="1"/>
          <p:nvPr/>
        </p:nvSpPr>
        <p:spPr>
          <a:xfrm>
            <a:off x="768990" y="3176107"/>
            <a:ext cx="10989578" cy="2785378"/>
          </a:xfrm>
          <a:prstGeom prst="rect">
            <a:avLst/>
          </a:prstGeom>
          <a:noFill/>
        </p:spPr>
        <p:txBody>
          <a:bodyPr wrap="square" rtlCol="0">
            <a:spAutoFit/>
          </a:bodyPr>
          <a:lstStyle/>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To get rid of NULL values, we will create a new group of Headers with the ISNULL command in them.</a:t>
            </a:r>
          </a:p>
          <a:p>
            <a:pPr marL="342900" indent="-342900">
              <a:buFont typeface="Arial" panose="020B0604020202020204" pitchFamily="34" charset="0"/>
              <a:buChar char="•"/>
            </a:pPr>
            <a:endParaRPr lang="en-US" sz="25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Replace the Header columns in the SELECT statement with the new ISNULL columns.</a:t>
            </a:r>
          </a:p>
          <a:p>
            <a:pPr marL="342900" indent="-342900">
              <a:buFont typeface="Arial" panose="020B0604020202020204" pitchFamily="34" charset="0"/>
              <a:buChar char="•"/>
            </a:pPr>
            <a:endParaRPr lang="en-US" sz="25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500" dirty="0">
                <a:latin typeface="Segoe UI" panose="020B0502040204020203" pitchFamily="34" charset="0"/>
                <a:cs typeface="Segoe UI" panose="020B0502040204020203" pitchFamily="34" charset="0"/>
              </a:rPr>
              <a:t>Then Rerun the sample to replace NULL with 0</a:t>
            </a:r>
          </a:p>
        </p:txBody>
      </p:sp>
      <p:pic>
        <p:nvPicPr>
          <p:cNvPr id="10" name="Picture 9">
            <a:extLst>
              <a:ext uri="{FF2B5EF4-FFF2-40B4-BE49-F238E27FC236}">
                <a16:creationId xmlns:a16="http://schemas.microsoft.com/office/drawing/2014/main" id="{32035D1C-C375-4240-92CC-5460C1892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842433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8" y="146108"/>
            <a:ext cx="11970391"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Getting rid of null values</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8" name="Rectangle 7">
            <a:extLst>
              <a:ext uri="{FF2B5EF4-FFF2-40B4-BE49-F238E27FC236}">
                <a16:creationId xmlns:a16="http://schemas.microsoft.com/office/drawing/2014/main" id="{E4A00A19-EE0E-467F-9D06-85D875BF95D2}"/>
              </a:ext>
            </a:extLst>
          </p:cNvPr>
          <p:cNvSpPr/>
          <p:nvPr/>
        </p:nvSpPr>
        <p:spPr>
          <a:xfrm>
            <a:off x="1295400" y="1126843"/>
            <a:ext cx="8582799" cy="3785652"/>
          </a:xfrm>
          <a:prstGeom prst="rect">
            <a:avLst/>
          </a:prstGeom>
          <a:noFill/>
        </p:spPr>
        <p:txBody>
          <a:bodyPr wrap="none" lIns="91440" tIns="45720" rIns="91440" bIns="45720">
            <a:spAutoFit/>
          </a:bodyPr>
          <a:lstStyle/>
          <a:p>
            <a:pPr algn="ctr"/>
            <a:r>
              <a:rPr lang="en-US" sz="12000" b="1" cap="none" spc="0" dirty="0">
                <a:ln w="12700">
                  <a:solidFill>
                    <a:schemeClr val="accent1"/>
                  </a:solidFill>
                  <a:prstDash val="solid"/>
                </a:ln>
                <a:solidFill>
                  <a:srgbClr val="00B0F0"/>
                </a:solidFill>
                <a:effectLst>
                  <a:outerShdw dist="38100" dir="2640000" algn="bl" rotWithShape="0">
                    <a:schemeClr val="accent1"/>
                  </a:outerShdw>
                </a:effectLst>
              </a:rPr>
              <a:t>STOP</a:t>
            </a:r>
          </a:p>
          <a:p>
            <a:pPr algn="ctr"/>
            <a:r>
              <a:rPr lang="en-US" sz="12000" b="1" dirty="0">
                <a:ln w="12700">
                  <a:solidFill>
                    <a:schemeClr val="accent1"/>
                  </a:solidFill>
                  <a:prstDash val="solid"/>
                </a:ln>
                <a:solidFill>
                  <a:srgbClr val="00B0F0"/>
                </a:solidFill>
                <a:effectLst>
                  <a:outerShdw dist="38100" dir="2640000" algn="bl" rotWithShape="0">
                    <a:schemeClr val="accent1"/>
                  </a:outerShdw>
                </a:effectLst>
              </a:rPr>
              <a:t>DEMO TIME</a:t>
            </a:r>
            <a:endParaRPr lang="en-US" sz="12000" b="1" cap="none" spc="0" dirty="0">
              <a:ln w="12700">
                <a:solidFill>
                  <a:schemeClr val="accent1"/>
                </a:solidFill>
                <a:prstDash val="solid"/>
              </a:ln>
              <a:solidFill>
                <a:srgbClr val="00B0F0"/>
              </a:solidFill>
              <a:effectLst>
                <a:outerShdw dist="38100" dir="2640000" algn="bl" rotWithShape="0">
                  <a:schemeClr val="accent1"/>
                </a:outerShdw>
              </a:effectLst>
            </a:endParaRPr>
          </a:p>
        </p:txBody>
      </p:sp>
    </p:spTree>
    <p:extLst>
      <p:ext uri="{BB962C8B-B14F-4D97-AF65-F5344CB8AC3E}">
        <p14:creationId xmlns:p14="http://schemas.microsoft.com/office/powerpoint/2010/main" val="412775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Removing null values with stuff</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328118BF-CAFA-47E0-B043-631FB172A15A}"/>
              </a:ext>
            </a:extLst>
          </p:cNvPr>
          <p:cNvPicPr>
            <a:picLocks noChangeAspect="1"/>
          </p:cNvPicPr>
          <p:nvPr/>
        </p:nvPicPr>
        <p:blipFill>
          <a:blip r:embed="rId2"/>
          <a:stretch>
            <a:fillRect/>
          </a:stretch>
        </p:blipFill>
        <p:spPr>
          <a:xfrm>
            <a:off x="239602" y="822120"/>
            <a:ext cx="11517656" cy="4672669"/>
          </a:xfrm>
          <a:prstGeom prst="rect">
            <a:avLst/>
          </a:prstGeom>
        </p:spPr>
      </p:pic>
      <p:pic>
        <p:nvPicPr>
          <p:cNvPr id="5" name="Picture 4">
            <a:extLst>
              <a:ext uri="{FF2B5EF4-FFF2-40B4-BE49-F238E27FC236}">
                <a16:creationId xmlns:a16="http://schemas.microsoft.com/office/drawing/2014/main" id="{6E875FA6-42A2-4CC8-995D-43CF14299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3743" y="5494789"/>
            <a:ext cx="1219200" cy="754144"/>
          </a:xfrm>
          <a:prstGeom prst="rect">
            <a:avLst/>
          </a:prstGeom>
        </p:spPr>
      </p:pic>
    </p:spTree>
    <p:extLst>
      <p:ext uri="{BB962C8B-B14F-4D97-AF65-F5344CB8AC3E}">
        <p14:creationId xmlns:p14="http://schemas.microsoft.com/office/powerpoint/2010/main" val="1709587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Removing null values with stuff</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4" name="Picture 3">
            <a:extLst>
              <a:ext uri="{FF2B5EF4-FFF2-40B4-BE49-F238E27FC236}">
                <a16:creationId xmlns:a16="http://schemas.microsoft.com/office/drawing/2014/main" id="{CE613BB8-790A-462B-B1F5-AFBE112A16B5}"/>
              </a:ext>
            </a:extLst>
          </p:cNvPr>
          <p:cNvPicPr>
            <a:picLocks noChangeAspect="1"/>
          </p:cNvPicPr>
          <p:nvPr/>
        </p:nvPicPr>
        <p:blipFill>
          <a:blip r:embed="rId2"/>
          <a:stretch>
            <a:fillRect/>
          </a:stretch>
        </p:blipFill>
        <p:spPr>
          <a:xfrm>
            <a:off x="190500" y="822120"/>
            <a:ext cx="11811000" cy="5335399"/>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D37B61EB-1BE3-4AC4-A2B1-708A6DB25547}"/>
              </a:ext>
            </a:extLst>
          </p:cNvPr>
          <p:cNvPicPr>
            <a:picLocks noChangeAspect="1"/>
          </p:cNvPicPr>
          <p:nvPr/>
        </p:nvPicPr>
        <p:blipFill>
          <a:blip r:embed="rId3"/>
          <a:stretch>
            <a:fillRect/>
          </a:stretch>
        </p:blipFill>
        <p:spPr>
          <a:xfrm>
            <a:off x="10572750" y="4738294"/>
            <a:ext cx="1428750" cy="1419225"/>
          </a:xfrm>
          <a:prstGeom prst="rect">
            <a:avLst/>
          </a:prstGeom>
        </p:spPr>
      </p:pic>
    </p:spTree>
    <p:extLst>
      <p:ext uri="{BB962C8B-B14F-4D97-AF65-F5344CB8AC3E}">
        <p14:creationId xmlns:p14="http://schemas.microsoft.com/office/powerpoint/2010/main" val="297432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Why use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3" name="TextBox 2">
            <a:extLst>
              <a:ext uri="{FF2B5EF4-FFF2-40B4-BE49-F238E27FC236}">
                <a16:creationId xmlns:a16="http://schemas.microsoft.com/office/drawing/2014/main" id="{6A8E3F4D-47EA-4C05-B5B3-1A566566377E}"/>
              </a:ext>
            </a:extLst>
          </p:cNvPr>
          <p:cNvSpPr txBox="1"/>
          <p:nvPr/>
        </p:nvSpPr>
        <p:spPr>
          <a:xfrm>
            <a:off x="529998" y="822121"/>
            <a:ext cx="11100830" cy="1631216"/>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Being successful in the world of database development and administration requires flexibility and the ability to adapt to ever changing technology. Daily you might find yourself faced with many different challenges where you might not know exactly what kind of data you will be working with.</a:t>
            </a:r>
          </a:p>
        </p:txBody>
      </p:sp>
      <p:sp>
        <p:nvSpPr>
          <p:cNvPr id="6" name="TextBox 5">
            <a:extLst>
              <a:ext uri="{FF2B5EF4-FFF2-40B4-BE49-F238E27FC236}">
                <a16:creationId xmlns:a16="http://schemas.microsoft.com/office/drawing/2014/main" id="{27AF5051-55CA-4070-8C8D-60C99AA9AA22}"/>
              </a:ext>
            </a:extLst>
          </p:cNvPr>
          <p:cNvSpPr txBox="1"/>
          <p:nvPr/>
        </p:nvSpPr>
        <p:spPr>
          <a:xfrm>
            <a:off x="529998" y="2812261"/>
            <a:ext cx="11100830" cy="861774"/>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Dynamic SQL is one of the best tools for solving problems in the face of the unknown.</a:t>
            </a:r>
          </a:p>
        </p:txBody>
      </p:sp>
      <p:sp>
        <p:nvSpPr>
          <p:cNvPr id="7" name="TextBox 6">
            <a:extLst>
              <a:ext uri="{FF2B5EF4-FFF2-40B4-BE49-F238E27FC236}">
                <a16:creationId xmlns:a16="http://schemas.microsoft.com/office/drawing/2014/main" id="{1D4C1E28-DEF3-44FE-BF77-DBFAF5C82F6D}"/>
              </a:ext>
            </a:extLst>
          </p:cNvPr>
          <p:cNvSpPr txBox="1"/>
          <p:nvPr/>
        </p:nvSpPr>
        <p:spPr>
          <a:xfrm>
            <a:off x="529998" y="4032959"/>
            <a:ext cx="11100830" cy="1631216"/>
          </a:xfrm>
          <a:prstGeom prst="rect">
            <a:avLst/>
          </a:prstGeom>
          <a:noFill/>
        </p:spPr>
        <p:txBody>
          <a:bodyPr wrap="square" rtlCol="0">
            <a:spAutoFit/>
          </a:bodyPr>
          <a:lstStyle/>
          <a:p>
            <a:pPr marL="457200" indent="-457200">
              <a:buFont typeface="Arial" panose="020B0604020202020204" pitchFamily="34" charset="0"/>
              <a:buChar char="•"/>
            </a:pPr>
            <a:r>
              <a:rPr lang="en-US" sz="2500" dirty="0">
                <a:latin typeface="Segoe UI" panose="020B0502040204020203" pitchFamily="34" charset="0"/>
                <a:cs typeface="Segoe UI" panose="020B0502040204020203" pitchFamily="34" charset="0"/>
              </a:rPr>
              <a:t>Once you are acquainted with Dynamic SQL, the applications you can use it for are staggering. Dynamic SQL allows you to solve scenarios where you are presented with many objects, but you really don’t know what those objects are until runtime.</a:t>
            </a:r>
          </a:p>
        </p:txBody>
      </p:sp>
      <p:pic>
        <p:nvPicPr>
          <p:cNvPr id="8" name="Picture 7">
            <a:extLst>
              <a:ext uri="{FF2B5EF4-FFF2-40B4-BE49-F238E27FC236}">
                <a16:creationId xmlns:a16="http://schemas.microsoft.com/office/drawing/2014/main" id="{9FB56353-08F3-4D7F-B8B2-E3A606844B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386236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Passing parameters to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7" name="Title 1">
            <a:extLst>
              <a:ext uri="{FF2B5EF4-FFF2-40B4-BE49-F238E27FC236}">
                <a16:creationId xmlns:a16="http://schemas.microsoft.com/office/drawing/2014/main" id="{0B133605-A808-405A-B83C-526CC93BBB3A}"/>
              </a:ext>
            </a:extLst>
          </p:cNvPr>
          <p:cNvSpPr txBox="1">
            <a:spLocks/>
          </p:cNvSpPr>
          <p:nvPr/>
        </p:nvSpPr>
        <p:spPr>
          <a:xfrm>
            <a:off x="584782" y="1015068"/>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Declaring parameters for use in dynamic sql</a:t>
            </a:r>
          </a:p>
        </p:txBody>
      </p:sp>
      <p:sp>
        <p:nvSpPr>
          <p:cNvPr id="3" name="TextBox 2">
            <a:extLst>
              <a:ext uri="{FF2B5EF4-FFF2-40B4-BE49-F238E27FC236}">
                <a16:creationId xmlns:a16="http://schemas.microsoft.com/office/drawing/2014/main" id="{6BF6AFFB-FE3F-4F1F-A464-F9F6C438DBFA}"/>
              </a:ext>
            </a:extLst>
          </p:cNvPr>
          <p:cNvSpPr txBox="1"/>
          <p:nvPr/>
        </p:nvSpPr>
        <p:spPr>
          <a:xfrm>
            <a:off x="584782" y="1618291"/>
            <a:ext cx="10620463" cy="1292662"/>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Segoe UI" panose="020B0502040204020203" pitchFamily="34" charset="0"/>
                <a:cs typeface="Segoe UI" panose="020B0502040204020203" pitchFamily="34" charset="0"/>
              </a:rPr>
              <a:t>Remember earlier, when we were talking about </a:t>
            </a:r>
            <a:r>
              <a:rPr lang="en-US" sz="2600" dirty="0">
                <a:solidFill>
                  <a:srgbClr val="7030A0"/>
                </a:solidFill>
                <a:latin typeface="Segoe UI" panose="020B0502040204020203" pitchFamily="34" charset="0"/>
                <a:cs typeface="Segoe UI" panose="020B0502040204020203" pitchFamily="34" charset="0"/>
              </a:rPr>
              <a:t>SCOPE</a:t>
            </a:r>
            <a:r>
              <a:rPr lang="en-US" sz="2600" dirty="0">
                <a:latin typeface="Segoe UI" panose="020B0502040204020203" pitchFamily="34" charset="0"/>
                <a:cs typeface="Segoe UI" panose="020B0502040204020203" pitchFamily="34" charset="0"/>
              </a:rPr>
              <a:t>, a parameter that is declared </a:t>
            </a:r>
            <a:r>
              <a:rPr lang="en-US" sz="2600" b="1" dirty="0">
                <a:solidFill>
                  <a:srgbClr val="7030A0"/>
                </a:solidFill>
                <a:latin typeface="Segoe UI" panose="020B0502040204020203" pitchFamily="34" charset="0"/>
                <a:cs typeface="Segoe UI" panose="020B0502040204020203" pitchFamily="34" charset="0"/>
              </a:rPr>
              <a:t>OUTSIDE</a:t>
            </a:r>
            <a:r>
              <a:rPr lang="en-US" sz="2600" dirty="0">
                <a:latin typeface="Segoe UI" panose="020B0502040204020203" pitchFamily="34" charset="0"/>
                <a:cs typeface="Segoe UI" panose="020B0502040204020203" pitchFamily="34" charset="0"/>
              </a:rPr>
              <a:t> of the Dynamic SQL cannot be used </a:t>
            </a:r>
            <a:r>
              <a:rPr lang="en-US" sz="2600" b="1" dirty="0">
                <a:solidFill>
                  <a:srgbClr val="7030A0"/>
                </a:solidFill>
                <a:latin typeface="Segoe UI" panose="020B0502040204020203" pitchFamily="34" charset="0"/>
                <a:cs typeface="Segoe UI" panose="020B0502040204020203" pitchFamily="34" charset="0"/>
              </a:rPr>
              <a:t>INSIDE</a:t>
            </a:r>
            <a:r>
              <a:rPr lang="en-US" sz="2600" dirty="0">
                <a:latin typeface="Segoe UI" panose="020B0502040204020203" pitchFamily="34" charset="0"/>
                <a:cs typeface="Segoe UI" panose="020B0502040204020203" pitchFamily="34" charset="0"/>
              </a:rPr>
              <a:t> of the Dynamic SQL because they run in two different scopes. </a:t>
            </a:r>
          </a:p>
        </p:txBody>
      </p:sp>
      <p:pic>
        <p:nvPicPr>
          <p:cNvPr id="5" name="Picture 4">
            <a:extLst>
              <a:ext uri="{FF2B5EF4-FFF2-40B4-BE49-F238E27FC236}">
                <a16:creationId xmlns:a16="http://schemas.microsoft.com/office/drawing/2014/main" id="{0F81F470-A6DD-45D0-9990-15BA7875E674}"/>
              </a:ext>
            </a:extLst>
          </p:cNvPr>
          <p:cNvPicPr>
            <a:picLocks noChangeAspect="1"/>
          </p:cNvPicPr>
          <p:nvPr/>
        </p:nvPicPr>
        <p:blipFill>
          <a:blip r:embed="rId2"/>
          <a:stretch>
            <a:fillRect/>
          </a:stretch>
        </p:blipFill>
        <p:spPr>
          <a:xfrm>
            <a:off x="1773703" y="3042466"/>
            <a:ext cx="5953125" cy="3201769"/>
          </a:xfrm>
          <a:prstGeom prst="rect">
            <a:avLst/>
          </a:prstGeom>
        </p:spPr>
      </p:pic>
      <p:sp>
        <p:nvSpPr>
          <p:cNvPr id="8" name="TextBox 7">
            <a:extLst>
              <a:ext uri="{FF2B5EF4-FFF2-40B4-BE49-F238E27FC236}">
                <a16:creationId xmlns:a16="http://schemas.microsoft.com/office/drawing/2014/main" id="{D6BCAA8A-3B7F-4D06-9D44-3AE907FF2D6C}"/>
              </a:ext>
            </a:extLst>
          </p:cNvPr>
          <p:cNvSpPr txBox="1"/>
          <p:nvPr/>
        </p:nvSpPr>
        <p:spPr>
          <a:xfrm>
            <a:off x="967518" y="2944536"/>
            <a:ext cx="423449" cy="2957733"/>
          </a:xfrm>
          <a:prstGeom prst="rect">
            <a:avLst/>
          </a:prstGeom>
          <a:noFill/>
        </p:spPr>
        <p:txBody>
          <a:bodyPr vert="wordArtVert" wrap="none" rtlCol="0">
            <a:spAutoFit/>
          </a:bodyPr>
          <a:lstStyle/>
          <a:p>
            <a:r>
              <a:rPr lang="en-US" sz="1200" b="1" dirty="0">
                <a:solidFill>
                  <a:srgbClr val="FF0000"/>
                </a:solidFill>
                <a:latin typeface="Segoe UI" panose="020B0502040204020203" pitchFamily="34" charset="0"/>
                <a:cs typeface="Segoe UI" panose="020B0502040204020203" pitchFamily="34" charset="0"/>
              </a:rPr>
              <a:t>RUNNING THIS</a:t>
            </a:r>
          </a:p>
        </p:txBody>
      </p:sp>
      <p:sp>
        <p:nvSpPr>
          <p:cNvPr id="9" name="Arrow: Right 8">
            <a:extLst>
              <a:ext uri="{FF2B5EF4-FFF2-40B4-BE49-F238E27FC236}">
                <a16:creationId xmlns:a16="http://schemas.microsoft.com/office/drawing/2014/main" id="{270065E4-7C7D-4271-A2D0-5E735BDEEBB4}"/>
              </a:ext>
            </a:extLst>
          </p:cNvPr>
          <p:cNvSpPr/>
          <p:nvPr/>
        </p:nvSpPr>
        <p:spPr>
          <a:xfrm>
            <a:off x="1429520" y="3911484"/>
            <a:ext cx="305630" cy="847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07AA493-2772-47EC-AF99-15710CA51F12}"/>
              </a:ext>
            </a:extLst>
          </p:cNvPr>
          <p:cNvSpPr txBox="1"/>
          <p:nvPr/>
        </p:nvSpPr>
        <p:spPr>
          <a:xfrm>
            <a:off x="7792440" y="3169549"/>
            <a:ext cx="423449" cy="2947602"/>
          </a:xfrm>
          <a:prstGeom prst="rect">
            <a:avLst/>
          </a:prstGeom>
          <a:noFill/>
        </p:spPr>
        <p:txBody>
          <a:bodyPr vert="wordArtVert" wrap="none" rtlCol="0">
            <a:spAutoFit/>
          </a:bodyPr>
          <a:lstStyle/>
          <a:p>
            <a:r>
              <a:rPr lang="en-US" sz="1200" b="1" dirty="0">
                <a:solidFill>
                  <a:srgbClr val="FF0000"/>
                </a:solidFill>
                <a:latin typeface="Segoe UI" panose="020B0502040204020203" pitchFamily="34" charset="0"/>
                <a:cs typeface="Segoe UI" panose="020B0502040204020203" pitchFamily="34" charset="0"/>
              </a:rPr>
              <a:t>RESULTS THIS</a:t>
            </a:r>
          </a:p>
        </p:txBody>
      </p:sp>
      <p:pic>
        <p:nvPicPr>
          <p:cNvPr id="10" name="Picture 9">
            <a:extLst>
              <a:ext uri="{FF2B5EF4-FFF2-40B4-BE49-F238E27FC236}">
                <a16:creationId xmlns:a16="http://schemas.microsoft.com/office/drawing/2014/main" id="{91D3C229-342D-4A8F-AE40-A832E2EEA950}"/>
              </a:ext>
            </a:extLst>
          </p:cNvPr>
          <p:cNvPicPr>
            <a:picLocks noChangeAspect="1"/>
          </p:cNvPicPr>
          <p:nvPr/>
        </p:nvPicPr>
        <p:blipFill>
          <a:blip r:embed="rId3"/>
          <a:stretch>
            <a:fillRect/>
          </a:stretch>
        </p:blipFill>
        <p:spPr>
          <a:xfrm>
            <a:off x="8704951" y="3674379"/>
            <a:ext cx="3313326" cy="1191236"/>
          </a:xfrm>
          <a:prstGeom prst="rect">
            <a:avLst/>
          </a:prstGeom>
        </p:spPr>
      </p:pic>
      <p:sp>
        <p:nvSpPr>
          <p:cNvPr id="13" name="Arrow: Right 12">
            <a:extLst>
              <a:ext uri="{FF2B5EF4-FFF2-40B4-BE49-F238E27FC236}">
                <a16:creationId xmlns:a16="http://schemas.microsoft.com/office/drawing/2014/main" id="{824DB457-4FED-4D0F-8235-6DE8396F9A83}"/>
              </a:ext>
            </a:extLst>
          </p:cNvPr>
          <p:cNvSpPr/>
          <p:nvPr/>
        </p:nvSpPr>
        <p:spPr>
          <a:xfrm>
            <a:off x="8286706" y="3911484"/>
            <a:ext cx="305630" cy="847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743D0CB-32AF-4C66-8A89-51682FE793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9077" y="5363007"/>
            <a:ext cx="1219200" cy="754144"/>
          </a:xfrm>
          <a:prstGeom prst="rect">
            <a:avLst/>
          </a:prstGeom>
        </p:spPr>
      </p:pic>
    </p:spTree>
    <p:extLst>
      <p:ext uri="{BB962C8B-B14F-4D97-AF65-F5344CB8AC3E}">
        <p14:creationId xmlns:p14="http://schemas.microsoft.com/office/powerpoint/2010/main" val="235366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Passing parameters to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7" name="Title 1">
            <a:extLst>
              <a:ext uri="{FF2B5EF4-FFF2-40B4-BE49-F238E27FC236}">
                <a16:creationId xmlns:a16="http://schemas.microsoft.com/office/drawing/2014/main" id="{0B133605-A808-405A-B83C-526CC93BBB3A}"/>
              </a:ext>
            </a:extLst>
          </p:cNvPr>
          <p:cNvSpPr txBox="1">
            <a:spLocks/>
          </p:cNvSpPr>
          <p:nvPr/>
        </p:nvSpPr>
        <p:spPr>
          <a:xfrm>
            <a:off x="584782" y="822121"/>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Benefits of using </a:t>
            </a:r>
            <a:r>
              <a:rPr lang="en-US" sz="2800" i="1" dirty="0" err="1">
                <a:latin typeface="Segoe UI" panose="020B0502040204020203" pitchFamily="34" charset="0"/>
                <a:cs typeface="Segoe UI" panose="020B0502040204020203" pitchFamily="34" charset="0"/>
              </a:rPr>
              <a:t>sp_executesql</a:t>
            </a:r>
            <a:endParaRPr lang="en-US" sz="2800" i="1" dirty="0">
              <a:latin typeface="Segoe UI" panose="020B0502040204020203" pitchFamily="34" charset="0"/>
              <a:cs typeface="Segoe UI" panose="020B0502040204020203" pitchFamily="34" charset="0"/>
            </a:endParaRPr>
          </a:p>
        </p:txBody>
      </p:sp>
      <p:sp>
        <p:nvSpPr>
          <p:cNvPr id="4" name="TextBox 3">
            <a:extLst>
              <a:ext uri="{FF2B5EF4-FFF2-40B4-BE49-F238E27FC236}">
                <a16:creationId xmlns:a16="http://schemas.microsoft.com/office/drawing/2014/main" id="{78B5EE69-A9BE-412C-B351-3E551E7F4174}"/>
              </a:ext>
            </a:extLst>
          </p:cNvPr>
          <p:cNvSpPr txBox="1"/>
          <p:nvPr/>
        </p:nvSpPr>
        <p:spPr>
          <a:xfrm>
            <a:off x="584782" y="3414162"/>
            <a:ext cx="11375472" cy="1292662"/>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By default the parameters that are passed to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are read only.  They also only live in the Scope of the Dynamic SQL while the code is executed.  Once the code is executed, they go Bye </a:t>
            </a:r>
            <a:r>
              <a:rPr lang="en-US" sz="2600" dirty="0" err="1">
                <a:latin typeface="Segoe UI" panose="020B0502040204020203" pitchFamily="34" charset="0"/>
                <a:cs typeface="Segoe UI" panose="020B0502040204020203" pitchFamily="34" charset="0"/>
              </a:rPr>
              <a:t>Bye</a:t>
            </a:r>
            <a:r>
              <a:rPr lang="en-US" sz="2600" dirty="0">
                <a:latin typeface="Segoe UI" panose="020B0502040204020203" pitchFamily="34" charset="0"/>
                <a:cs typeface="Segoe UI" panose="020B0502040204020203" pitchFamily="34" charset="0"/>
              </a:rPr>
              <a:t>!</a:t>
            </a:r>
          </a:p>
        </p:txBody>
      </p:sp>
      <p:sp>
        <p:nvSpPr>
          <p:cNvPr id="14" name="TextBox 13">
            <a:extLst>
              <a:ext uri="{FF2B5EF4-FFF2-40B4-BE49-F238E27FC236}">
                <a16:creationId xmlns:a16="http://schemas.microsoft.com/office/drawing/2014/main" id="{7DF4DEB6-2563-4811-AB0A-6327053824CF}"/>
              </a:ext>
            </a:extLst>
          </p:cNvPr>
          <p:cNvSpPr txBox="1"/>
          <p:nvPr/>
        </p:nvSpPr>
        <p:spPr>
          <a:xfrm>
            <a:off x="584782" y="1383777"/>
            <a:ext cx="11375472" cy="1692771"/>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Segoe UI" panose="020B0502040204020203" pitchFamily="34" charset="0"/>
                <a:cs typeface="Segoe UI" panose="020B0502040204020203" pitchFamily="34" charset="0"/>
              </a:rPr>
              <a:t>When using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to execute your stored procedure, and to pass in the parameters, </a:t>
            </a:r>
            <a:r>
              <a:rPr lang="en-US" sz="2600" dirty="0" err="1">
                <a:solidFill>
                  <a:srgbClr val="7030A0"/>
                </a:solidFill>
                <a:latin typeface="Segoe UI" panose="020B0502040204020203" pitchFamily="34" charset="0"/>
                <a:cs typeface="Segoe UI" panose="020B0502040204020203" pitchFamily="34" charset="0"/>
              </a:rPr>
              <a:t>sp_ExecuteSQL</a:t>
            </a:r>
            <a:r>
              <a:rPr lang="en-US" sz="2600" dirty="0">
                <a:solidFill>
                  <a:srgbClr val="7030A0"/>
                </a:solidFill>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will handle the cleansing of the parameter, ensuring that the inputs are correctly delimited, without the need for you to strip out any rogue characters.</a:t>
            </a:r>
          </a:p>
        </p:txBody>
      </p:sp>
      <p:sp>
        <p:nvSpPr>
          <p:cNvPr id="15" name="Title 1">
            <a:extLst>
              <a:ext uri="{FF2B5EF4-FFF2-40B4-BE49-F238E27FC236}">
                <a16:creationId xmlns:a16="http://schemas.microsoft.com/office/drawing/2014/main" id="{4CBA48C6-D77D-45F1-9EEC-4093A7511BCD}"/>
              </a:ext>
            </a:extLst>
          </p:cNvPr>
          <p:cNvSpPr txBox="1">
            <a:spLocks/>
          </p:cNvSpPr>
          <p:nvPr/>
        </p:nvSpPr>
        <p:spPr>
          <a:xfrm>
            <a:off x="584782" y="5021353"/>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How do we pass in parameters to dynamic sql?</a:t>
            </a:r>
          </a:p>
        </p:txBody>
      </p:sp>
      <p:pic>
        <p:nvPicPr>
          <p:cNvPr id="8" name="Picture 7" descr="A close up of a womans face&#10;&#10;Description generated with high confidence">
            <a:extLst>
              <a:ext uri="{FF2B5EF4-FFF2-40B4-BE49-F238E27FC236}">
                <a16:creationId xmlns:a16="http://schemas.microsoft.com/office/drawing/2014/main" id="{EC6CF521-356E-4F48-8DCE-C54E03D1FBC5}"/>
              </a:ext>
            </a:extLst>
          </p:cNvPr>
          <p:cNvPicPr>
            <a:picLocks noChangeAspect="1"/>
          </p:cNvPicPr>
          <p:nvPr/>
        </p:nvPicPr>
        <p:blipFill>
          <a:blip r:embed="rId2"/>
          <a:stretch>
            <a:fillRect/>
          </a:stretch>
        </p:blipFill>
        <p:spPr>
          <a:xfrm>
            <a:off x="10763249" y="4748026"/>
            <a:ext cx="1428750" cy="1419225"/>
          </a:xfrm>
          <a:prstGeom prst="rect">
            <a:avLst/>
          </a:prstGeom>
        </p:spPr>
      </p:pic>
    </p:spTree>
    <p:extLst>
      <p:ext uri="{BB962C8B-B14F-4D97-AF65-F5344CB8AC3E}">
        <p14:creationId xmlns:p14="http://schemas.microsoft.com/office/powerpoint/2010/main" val="378821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Passing parameters to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D05B1F80-2CE5-484C-95C4-D9DD9EE4FD09}"/>
              </a:ext>
            </a:extLst>
          </p:cNvPr>
          <p:cNvPicPr>
            <a:picLocks noChangeAspect="1"/>
          </p:cNvPicPr>
          <p:nvPr/>
        </p:nvPicPr>
        <p:blipFill>
          <a:blip r:embed="rId2"/>
          <a:stretch>
            <a:fillRect/>
          </a:stretch>
        </p:blipFill>
        <p:spPr>
          <a:xfrm>
            <a:off x="439504" y="2771102"/>
            <a:ext cx="11363325" cy="1000125"/>
          </a:xfrm>
          <a:prstGeom prst="rect">
            <a:avLst/>
          </a:prstGeom>
        </p:spPr>
      </p:pic>
      <p:sp>
        <p:nvSpPr>
          <p:cNvPr id="5" name="TextBox 4">
            <a:extLst>
              <a:ext uri="{FF2B5EF4-FFF2-40B4-BE49-F238E27FC236}">
                <a16:creationId xmlns:a16="http://schemas.microsoft.com/office/drawing/2014/main" id="{D071F3C6-32F2-4066-B382-871A7F715EF4}"/>
              </a:ext>
            </a:extLst>
          </p:cNvPr>
          <p:cNvSpPr txBox="1"/>
          <p:nvPr/>
        </p:nvSpPr>
        <p:spPr>
          <a:xfrm>
            <a:off x="439504" y="922789"/>
            <a:ext cx="10877245" cy="1200329"/>
          </a:xfrm>
          <a:prstGeom prst="rect">
            <a:avLst/>
          </a:prstGeom>
          <a:noFill/>
        </p:spPr>
        <p:txBody>
          <a:bodyPr wrap="square" rtlCol="0">
            <a:spAutoFit/>
          </a:bodyPr>
          <a:lstStyle/>
          <a:p>
            <a:r>
              <a:rPr lang="en-US" sz="2400" b="1" dirty="0">
                <a:solidFill>
                  <a:srgbClr val="7030A0"/>
                </a:solidFill>
                <a:latin typeface="Segoe UI" panose="020B0502040204020203" pitchFamily="34" charset="0"/>
                <a:cs typeface="Segoe UI" panose="020B0502040204020203" pitchFamily="34" charset="0"/>
              </a:rPr>
              <a:t>REMEMBER:</a:t>
            </a:r>
          </a:p>
          <a:p>
            <a:r>
              <a:rPr lang="en-US" sz="2400" dirty="0">
                <a:latin typeface="Segoe UI" panose="020B0502040204020203" pitchFamily="34" charset="0"/>
                <a:cs typeface="Segoe UI" panose="020B0502040204020203" pitchFamily="34" charset="0"/>
              </a:rPr>
              <a:t>Just like Temp Tables, Parameters </a:t>
            </a:r>
            <a:r>
              <a:rPr lang="en-US" sz="2400" dirty="0">
                <a:solidFill>
                  <a:srgbClr val="7030A0"/>
                </a:solidFill>
                <a:latin typeface="Segoe UI" panose="020B0502040204020203" pitchFamily="34" charset="0"/>
                <a:cs typeface="Segoe UI" panose="020B0502040204020203" pitchFamily="34" charset="0"/>
              </a:rPr>
              <a:t>DECLARED</a:t>
            </a:r>
            <a:r>
              <a:rPr lang="en-US" sz="2400" dirty="0">
                <a:latin typeface="Segoe UI" panose="020B0502040204020203" pitchFamily="34" charset="0"/>
                <a:cs typeface="Segoe UI" panose="020B0502040204020203" pitchFamily="34" charset="0"/>
              </a:rPr>
              <a:t> on the </a:t>
            </a:r>
            <a:r>
              <a:rPr lang="en-US" sz="2400" dirty="0">
                <a:solidFill>
                  <a:srgbClr val="7030A0"/>
                </a:solidFill>
                <a:latin typeface="Segoe UI" panose="020B0502040204020203" pitchFamily="34" charset="0"/>
                <a:cs typeface="Segoe UI" panose="020B0502040204020203" pitchFamily="34" charset="0"/>
              </a:rPr>
              <a:t>OUTSIDE</a:t>
            </a:r>
            <a:r>
              <a:rPr lang="en-US" sz="2400" dirty="0">
                <a:latin typeface="Segoe UI" panose="020B0502040204020203" pitchFamily="34" charset="0"/>
                <a:cs typeface="Segoe UI" panose="020B0502040204020203" pitchFamily="34" charset="0"/>
              </a:rPr>
              <a:t> of the Dynamic Statement are </a:t>
            </a:r>
            <a:r>
              <a:rPr lang="en-US" sz="2400" dirty="0">
                <a:solidFill>
                  <a:srgbClr val="7030A0"/>
                </a:solidFill>
                <a:latin typeface="Segoe UI" panose="020B0502040204020203" pitchFamily="34" charset="0"/>
                <a:cs typeface="Segoe UI" panose="020B0502040204020203" pitchFamily="34" charset="0"/>
              </a:rPr>
              <a:t>NOT</a:t>
            </a:r>
            <a:r>
              <a:rPr lang="en-US" sz="2400" dirty="0">
                <a:latin typeface="Segoe UI" panose="020B0502040204020203" pitchFamily="34" charset="0"/>
                <a:cs typeface="Segoe UI" panose="020B0502040204020203" pitchFamily="34" charset="0"/>
              </a:rPr>
              <a:t> Available on the </a:t>
            </a:r>
            <a:r>
              <a:rPr lang="en-US" sz="2400" dirty="0">
                <a:solidFill>
                  <a:srgbClr val="7030A0"/>
                </a:solidFill>
                <a:latin typeface="Segoe UI" panose="020B0502040204020203" pitchFamily="34" charset="0"/>
                <a:cs typeface="Segoe UI" panose="020B0502040204020203" pitchFamily="34" charset="0"/>
              </a:rPr>
              <a:t>INSIDE</a:t>
            </a:r>
            <a:r>
              <a:rPr lang="en-US" sz="2400" dirty="0">
                <a:latin typeface="Segoe UI" panose="020B0502040204020203" pitchFamily="34" charset="0"/>
                <a:cs typeface="Segoe UI" panose="020B0502040204020203" pitchFamily="34" charset="0"/>
              </a:rPr>
              <a:t> of the Dynamic Statement.</a:t>
            </a:r>
          </a:p>
        </p:txBody>
      </p:sp>
      <p:pic>
        <p:nvPicPr>
          <p:cNvPr id="6" name="Picture 5">
            <a:extLst>
              <a:ext uri="{FF2B5EF4-FFF2-40B4-BE49-F238E27FC236}">
                <a16:creationId xmlns:a16="http://schemas.microsoft.com/office/drawing/2014/main" id="{91CDD535-D231-48CA-B3B2-019C52FEC6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8910" y="5403375"/>
            <a:ext cx="1219200" cy="754144"/>
          </a:xfrm>
          <a:prstGeom prst="rect">
            <a:avLst/>
          </a:prstGeom>
        </p:spPr>
      </p:pic>
    </p:spTree>
    <p:extLst>
      <p:ext uri="{BB962C8B-B14F-4D97-AF65-F5344CB8AC3E}">
        <p14:creationId xmlns:p14="http://schemas.microsoft.com/office/powerpoint/2010/main" val="3876715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Passing parameters to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4" name="Picture 3">
            <a:extLst>
              <a:ext uri="{FF2B5EF4-FFF2-40B4-BE49-F238E27FC236}">
                <a16:creationId xmlns:a16="http://schemas.microsoft.com/office/drawing/2014/main" id="{EB7EB929-247A-4E1A-8578-752906334E78}"/>
              </a:ext>
            </a:extLst>
          </p:cNvPr>
          <p:cNvPicPr>
            <a:picLocks noChangeAspect="1"/>
          </p:cNvPicPr>
          <p:nvPr/>
        </p:nvPicPr>
        <p:blipFill>
          <a:blip r:embed="rId2"/>
          <a:stretch>
            <a:fillRect/>
          </a:stretch>
        </p:blipFill>
        <p:spPr>
          <a:xfrm>
            <a:off x="335560" y="927716"/>
            <a:ext cx="10033233" cy="5263359"/>
          </a:xfrm>
          <a:prstGeom prst="rect">
            <a:avLst/>
          </a:prstGeom>
        </p:spPr>
      </p:pic>
      <p:pic>
        <p:nvPicPr>
          <p:cNvPr id="7" name="Picture 6" descr="A close up of a womans face&#10;&#10;Description generated with high confidence">
            <a:extLst>
              <a:ext uri="{FF2B5EF4-FFF2-40B4-BE49-F238E27FC236}">
                <a16:creationId xmlns:a16="http://schemas.microsoft.com/office/drawing/2014/main" id="{B1F50FF5-74D5-4198-A1A7-AE84CDBD7D46}"/>
              </a:ext>
            </a:extLst>
          </p:cNvPr>
          <p:cNvPicPr>
            <a:picLocks noChangeAspect="1"/>
          </p:cNvPicPr>
          <p:nvPr/>
        </p:nvPicPr>
        <p:blipFill>
          <a:blip r:embed="rId3"/>
          <a:stretch>
            <a:fillRect/>
          </a:stretch>
        </p:blipFill>
        <p:spPr>
          <a:xfrm>
            <a:off x="10569911" y="4771850"/>
            <a:ext cx="1428750" cy="1419225"/>
          </a:xfrm>
          <a:prstGeom prst="rect">
            <a:avLst/>
          </a:prstGeom>
        </p:spPr>
      </p:pic>
    </p:spTree>
    <p:extLst>
      <p:ext uri="{BB962C8B-B14F-4D97-AF65-F5344CB8AC3E}">
        <p14:creationId xmlns:p14="http://schemas.microsoft.com/office/powerpoint/2010/main" val="152072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Passing parameters to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6" name="Title 1">
            <a:extLst>
              <a:ext uri="{FF2B5EF4-FFF2-40B4-BE49-F238E27FC236}">
                <a16:creationId xmlns:a16="http://schemas.microsoft.com/office/drawing/2014/main" id="{812D7316-13B4-42F6-81E5-9AFFC00B9945}"/>
              </a:ext>
            </a:extLst>
          </p:cNvPr>
          <p:cNvSpPr txBox="1">
            <a:spLocks/>
          </p:cNvSpPr>
          <p:nvPr/>
        </p:nvSpPr>
        <p:spPr>
          <a:xfrm>
            <a:off x="584782" y="1602298"/>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But what happens if I want to get a parameter out of</a:t>
            </a:r>
          </a:p>
          <a:p>
            <a:r>
              <a:rPr lang="en-US" sz="2800" i="1" dirty="0">
                <a:latin typeface="Segoe UI" panose="020B0502040204020203" pitchFamily="34" charset="0"/>
                <a:cs typeface="Segoe UI" panose="020B0502040204020203" pitchFamily="34" charset="0"/>
              </a:rPr>
              <a:t>My procedure?</a:t>
            </a:r>
          </a:p>
        </p:txBody>
      </p:sp>
      <p:pic>
        <p:nvPicPr>
          <p:cNvPr id="3" name="Picture 2">
            <a:extLst>
              <a:ext uri="{FF2B5EF4-FFF2-40B4-BE49-F238E27FC236}">
                <a16:creationId xmlns:a16="http://schemas.microsoft.com/office/drawing/2014/main" id="{F2F1449F-5181-4A8B-8BE0-5DF0D306F2CE}"/>
              </a:ext>
            </a:extLst>
          </p:cNvPr>
          <p:cNvPicPr>
            <a:picLocks noChangeAspect="1"/>
          </p:cNvPicPr>
          <p:nvPr/>
        </p:nvPicPr>
        <p:blipFill>
          <a:blip r:embed="rId2"/>
          <a:stretch>
            <a:fillRect/>
          </a:stretch>
        </p:blipFill>
        <p:spPr>
          <a:xfrm>
            <a:off x="584782" y="3779853"/>
            <a:ext cx="10887075" cy="704850"/>
          </a:xfrm>
          <a:prstGeom prst="rect">
            <a:avLst/>
          </a:prstGeom>
        </p:spPr>
      </p:pic>
      <p:sp>
        <p:nvSpPr>
          <p:cNvPr id="5" name="TextBox 4">
            <a:extLst>
              <a:ext uri="{FF2B5EF4-FFF2-40B4-BE49-F238E27FC236}">
                <a16:creationId xmlns:a16="http://schemas.microsoft.com/office/drawing/2014/main" id="{2F9ABB3A-21B9-4595-928C-29CB1C6D7C2C}"/>
              </a:ext>
            </a:extLst>
          </p:cNvPr>
          <p:cNvSpPr txBox="1"/>
          <p:nvPr/>
        </p:nvSpPr>
        <p:spPr>
          <a:xfrm>
            <a:off x="584782" y="2324099"/>
            <a:ext cx="11249637"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The only way to set the parameter on the </a:t>
            </a:r>
            <a:r>
              <a:rPr lang="en-US" sz="2400" dirty="0">
                <a:solidFill>
                  <a:srgbClr val="7030A0"/>
                </a:solidFill>
                <a:latin typeface="Segoe UI" panose="020B0502040204020203" pitchFamily="34" charset="0"/>
                <a:cs typeface="Segoe UI" panose="020B0502040204020203" pitchFamily="34" charset="0"/>
              </a:rPr>
              <a:t>OUTSIDE</a:t>
            </a:r>
            <a:r>
              <a:rPr lang="en-US" sz="2400" dirty="0">
                <a:latin typeface="Segoe UI" panose="020B0502040204020203" pitchFamily="34" charset="0"/>
                <a:cs typeface="Segoe UI" panose="020B0502040204020203" pitchFamily="34" charset="0"/>
              </a:rPr>
              <a:t> of a Dynamic SQL Statement, is to use </a:t>
            </a:r>
            <a:r>
              <a:rPr lang="en-US" sz="2400" b="1" dirty="0">
                <a:solidFill>
                  <a:srgbClr val="7030A0"/>
                </a:solidFill>
                <a:latin typeface="Segoe UI" panose="020B0502040204020203" pitchFamily="34" charset="0"/>
                <a:cs typeface="Segoe UI" panose="020B0502040204020203" pitchFamily="34" charset="0"/>
              </a:rPr>
              <a:t>OUTPUT</a:t>
            </a:r>
            <a:r>
              <a:rPr lang="en-US" sz="2400" dirty="0">
                <a:latin typeface="Segoe UI" panose="020B0502040204020203" pitchFamily="34" charset="0"/>
                <a:cs typeface="Segoe UI" panose="020B0502040204020203" pitchFamily="34" charset="0"/>
              </a:rPr>
              <a:t> and pass the parameter back out to your TSQL Command.</a:t>
            </a:r>
          </a:p>
        </p:txBody>
      </p:sp>
      <p:pic>
        <p:nvPicPr>
          <p:cNvPr id="7" name="Picture 6">
            <a:extLst>
              <a:ext uri="{FF2B5EF4-FFF2-40B4-BE49-F238E27FC236}">
                <a16:creationId xmlns:a16="http://schemas.microsoft.com/office/drawing/2014/main" id="{853DE21C-23FB-4895-953F-B0A10A802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5428543"/>
            <a:ext cx="1219200" cy="754144"/>
          </a:xfrm>
          <a:prstGeom prst="rect">
            <a:avLst/>
          </a:prstGeom>
        </p:spPr>
      </p:pic>
    </p:spTree>
    <p:extLst>
      <p:ext uri="{BB962C8B-B14F-4D97-AF65-F5344CB8AC3E}">
        <p14:creationId xmlns:p14="http://schemas.microsoft.com/office/powerpoint/2010/main" val="1955454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Building a query – recap &amp; questions</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3" name="TextBox 2">
            <a:extLst>
              <a:ext uri="{FF2B5EF4-FFF2-40B4-BE49-F238E27FC236}">
                <a16:creationId xmlns:a16="http://schemas.microsoft.com/office/drawing/2014/main" id="{561BCB8C-8E3C-4F96-BFEB-17D210252DC9}"/>
              </a:ext>
            </a:extLst>
          </p:cNvPr>
          <p:cNvSpPr txBox="1"/>
          <p:nvPr/>
        </p:nvSpPr>
        <p:spPr>
          <a:xfrm>
            <a:off x="1052119" y="1132514"/>
            <a:ext cx="7109126" cy="4401205"/>
          </a:xfrm>
          <a:prstGeom prst="rect">
            <a:avLst/>
          </a:prstGeom>
          <a:noFill/>
        </p:spPr>
        <p:txBody>
          <a:bodyPr wrap="non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Support Tables for our Query</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Dynamic Code</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our Parameters to pass into</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Executing our Query</a:t>
            </a: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US" sz="2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2098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Using dynamic sql in your world</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4" name="TextBox 3">
            <a:extLst>
              <a:ext uri="{FF2B5EF4-FFF2-40B4-BE49-F238E27FC236}">
                <a16:creationId xmlns:a16="http://schemas.microsoft.com/office/drawing/2014/main" id="{7449FABC-9EE9-460E-A9FA-2D4407949B93}"/>
              </a:ext>
            </a:extLst>
          </p:cNvPr>
          <p:cNvSpPr txBox="1"/>
          <p:nvPr/>
        </p:nvSpPr>
        <p:spPr>
          <a:xfrm>
            <a:off x="721453" y="998290"/>
            <a:ext cx="10905688" cy="954107"/>
          </a:xfrm>
          <a:prstGeom prst="rect">
            <a:avLst/>
          </a:prstGeom>
          <a:noFill/>
        </p:spPr>
        <p:txBody>
          <a:bodyPr wrap="square" rtlCol="0">
            <a:spAutoFit/>
          </a:bodyPr>
          <a:lstStyle/>
          <a:p>
            <a:r>
              <a:rPr lang="en-US" sz="2800" dirty="0">
                <a:latin typeface="Segoe UI" panose="020B0502040204020203" pitchFamily="34" charset="0"/>
                <a:cs typeface="Segoe UI" panose="020B0502040204020203" pitchFamily="34" charset="0"/>
              </a:rPr>
              <a:t>There are many areas that you can use Dynamic SQL in your everyday career.</a:t>
            </a:r>
          </a:p>
        </p:txBody>
      </p:sp>
      <p:sp>
        <p:nvSpPr>
          <p:cNvPr id="6" name="TextBox 5">
            <a:extLst>
              <a:ext uri="{FF2B5EF4-FFF2-40B4-BE49-F238E27FC236}">
                <a16:creationId xmlns:a16="http://schemas.microsoft.com/office/drawing/2014/main" id="{864C6B00-55FB-4374-9013-BB7B42D8E07E}"/>
              </a:ext>
            </a:extLst>
          </p:cNvPr>
          <p:cNvSpPr txBox="1"/>
          <p:nvPr/>
        </p:nvSpPr>
        <p:spPr>
          <a:xfrm>
            <a:off x="1473789" y="2021595"/>
            <a:ext cx="6311408"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Dynamic Select Statements</a:t>
            </a:r>
          </a:p>
        </p:txBody>
      </p:sp>
      <p:sp>
        <p:nvSpPr>
          <p:cNvPr id="8" name="TextBox 7">
            <a:extLst>
              <a:ext uri="{FF2B5EF4-FFF2-40B4-BE49-F238E27FC236}">
                <a16:creationId xmlns:a16="http://schemas.microsoft.com/office/drawing/2014/main" id="{A0C3F3D7-2B57-4A8C-BBA0-BCF71936FD98}"/>
              </a:ext>
            </a:extLst>
          </p:cNvPr>
          <p:cNvSpPr txBox="1"/>
          <p:nvPr/>
        </p:nvSpPr>
        <p:spPr>
          <a:xfrm>
            <a:off x="1473789" y="2709159"/>
            <a:ext cx="5737212"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Building Dynamic Search Strings</a:t>
            </a:r>
          </a:p>
        </p:txBody>
      </p:sp>
      <p:sp>
        <p:nvSpPr>
          <p:cNvPr id="9" name="TextBox 8">
            <a:extLst>
              <a:ext uri="{FF2B5EF4-FFF2-40B4-BE49-F238E27FC236}">
                <a16:creationId xmlns:a16="http://schemas.microsoft.com/office/drawing/2014/main" id="{944C2EE9-B484-4DC3-AD07-91626B9DBE3F}"/>
              </a:ext>
            </a:extLst>
          </p:cNvPr>
          <p:cNvSpPr txBox="1"/>
          <p:nvPr/>
        </p:nvSpPr>
        <p:spPr>
          <a:xfrm>
            <a:off x="1473789" y="3401099"/>
            <a:ext cx="7080913"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Running Cross Database Scripts &amp; Loops</a:t>
            </a:r>
          </a:p>
        </p:txBody>
      </p:sp>
      <p:sp>
        <p:nvSpPr>
          <p:cNvPr id="10" name="TextBox 9">
            <a:extLst>
              <a:ext uri="{FF2B5EF4-FFF2-40B4-BE49-F238E27FC236}">
                <a16:creationId xmlns:a16="http://schemas.microsoft.com/office/drawing/2014/main" id="{EC629B3D-6F75-4C00-8C03-D153FFD9FA51}"/>
              </a:ext>
            </a:extLst>
          </p:cNvPr>
          <p:cNvSpPr txBox="1"/>
          <p:nvPr/>
        </p:nvSpPr>
        <p:spPr>
          <a:xfrm>
            <a:off x="1473789" y="4088663"/>
            <a:ext cx="5175456" cy="523220"/>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Segoe UI" panose="020B0502040204020203" pitchFamily="34" charset="0"/>
                <a:cs typeface="Segoe UI" panose="020B0502040204020203" pitchFamily="34" charset="0"/>
              </a:rPr>
              <a:t>Dynamic Sorting of Columns</a:t>
            </a:r>
          </a:p>
        </p:txBody>
      </p:sp>
      <p:pic>
        <p:nvPicPr>
          <p:cNvPr id="11" name="Picture 10">
            <a:extLst>
              <a:ext uri="{FF2B5EF4-FFF2-40B4-BE49-F238E27FC236}">
                <a16:creationId xmlns:a16="http://schemas.microsoft.com/office/drawing/2014/main" id="{87082973-37A8-4F6B-BD61-7EC4D95766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360505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Dynamic WHERE </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1" name="Title 1">
            <a:extLst>
              <a:ext uri="{FF2B5EF4-FFF2-40B4-BE49-F238E27FC236}">
                <a16:creationId xmlns:a16="http://schemas.microsoft.com/office/drawing/2014/main" id="{4CE07F12-93AE-41BD-8538-935BD511BBA9}"/>
              </a:ext>
            </a:extLst>
          </p:cNvPr>
          <p:cNvSpPr txBox="1">
            <a:spLocks/>
          </p:cNvSpPr>
          <p:nvPr/>
        </p:nvSpPr>
        <p:spPr>
          <a:xfrm>
            <a:off x="335560" y="906011"/>
            <a:ext cx="11357994" cy="541789"/>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2800" i="1" dirty="0">
                <a:latin typeface="Segoe UI" panose="020B0502040204020203" pitchFamily="34" charset="0"/>
                <a:cs typeface="Segoe UI" panose="020B0502040204020203" pitchFamily="34" charset="0"/>
              </a:rPr>
              <a:t>Scenario:  building WHERE based on parameters</a:t>
            </a:r>
          </a:p>
        </p:txBody>
      </p:sp>
      <p:sp>
        <p:nvSpPr>
          <p:cNvPr id="5" name="TextBox 4">
            <a:extLst>
              <a:ext uri="{FF2B5EF4-FFF2-40B4-BE49-F238E27FC236}">
                <a16:creationId xmlns:a16="http://schemas.microsoft.com/office/drawing/2014/main" id="{4D18D319-BED7-44CC-B564-39A5B59B139B}"/>
              </a:ext>
            </a:extLst>
          </p:cNvPr>
          <p:cNvSpPr txBox="1"/>
          <p:nvPr/>
        </p:nvSpPr>
        <p:spPr>
          <a:xfrm>
            <a:off x="838897" y="1531690"/>
            <a:ext cx="10310071" cy="1938992"/>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Query accepts multiple parameters</a:t>
            </a:r>
          </a:p>
          <a:p>
            <a:pPr marL="342900" indent="-34290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Not all parameters are needed for the query (Accept Nulls)</a:t>
            </a:r>
          </a:p>
          <a:p>
            <a:pPr marL="342900" indent="-34290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Build </a:t>
            </a:r>
            <a:r>
              <a:rPr lang="en-US" sz="2400">
                <a:latin typeface="Segoe UI" panose="020B0502040204020203" pitchFamily="34" charset="0"/>
                <a:cs typeface="Segoe UI" panose="020B0502040204020203" pitchFamily="34" charset="0"/>
              </a:rPr>
              <a:t>it Dynamically</a:t>
            </a:r>
            <a:endParaRPr lang="en-US" sz="2400" dirty="0">
              <a:latin typeface="Segoe UI" panose="020B0502040204020203" pitchFamily="34" charset="0"/>
              <a:cs typeface="Segoe UI" panose="020B0502040204020203" pitchFamily="34" charset="0"/>
            </a:endParaRPr>
          </a:p>
        </p:txBody>
      </p:sp>
      <p:pic>
        <p:nvPicPr>
          <p:cNvPr id="6" name="Picture 5">
            <a:extLst>
              <a:ext uri="{FF2B5EF4-FFF2-40B4-BE49-F238E27FC236}">
                <a16:creationId xmlns:a16="http://schemas.microsoft.com/office/drawing/2014/main" id="{FCBB9F74-7785-4D12-957C-92FBE22C52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29098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Dynamic WHERE </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2DF2DC2E-91F4-4078-97D0-9A36CBB40212}"/>
              </a:ext>
            </a:extLst>
          </p:cNvPr>
          <p:cNvPicPr>
            <a:picLocks noChangeAspect="1"/>
          </p:cNvPicPr>
          <p:nvPr/>
        </p:nvPicPr>
        <p:blipFill>
          <a:blip r:embed="rId2"/>
          <a:stretch>
            <a:fillRect/>
          </a:stretch>
        </p:blipFill>
        <p:spPr>
          <a:xfrm>
            <a:off x="0" y="802109"/>
            <a:ext cx="8489659" cy="5474865"/>
          </a:xfrm>
          <a:prstGeom prst="rect">
            <a:avLst/>
          </a:prstGeom>
        </p:spPr>
      </p:pic>
      <p:pic>
        <p:nvPicPr>
          <p:cNvPr id="5" name="Picture 4">
            <a:extLst>
              <a:ext uri="{FF2B5EF4-FFF2-40B4-BE49-F238E27FC236}">
                <a16:creationId xmlns:a16="http://schemas.microsoft.com/office/drawing/2014/main" id="{55073481-5252-4368-9D90-041D3B70D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01110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Dynamic WHERE </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3" name="Picture 2">
            <a:extLst>
              <a:ext uri="{FF2B5EF4-FFF2-40B4-BE49-F238E27FC236}">
                <a16:creationId xmlns:a16="http://schemas.microsoft.com/office/drawing/2014/main" id="{4087719A-CD92-4736-A6AF-A068F4156526}"/>
              </a:ext>
            </a:extLst>
          </p:cNvPr>
          <p:cNvPicPr>
            <a:picLocks noChangeAspect="1"/>
          </p:cNvPicPr>
          <p:nvPr/>
        </p:nvPicPr>
        <p:blipFill>
          <a:blip r:embed="rId2"/>
          <a:stretch>
            <a:fillRect/>
          </a:stretch>
        </p:blipFill>
        <p:spPr>
          <a:xfrm>
            <a:off x="251670" y="938212"/>
            <a:ext cx="9890620" cy="5261252"/>
          </a:xfrm>
          <a:prstGeom prst="rect">
            <a:avLst/>
          </a:prstGeom>
        </p:spPr>
      </p:pic>
      <p:pic>
        <p:nvPicPr>
          <p:cNvPr id="5" name="Picture 4">
            <a:extLst>
              <a:ext uri="{FF2B5EF4-FFF2-40B4-BE49-F238E27FC236}">
                <a16:creationId xmlns:a16="http://schemas.microsoft.com/office/drawing/2014/main" id="{A7E50ABF-36A8-4BA9-A002-ADA7E57A0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73834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PROS/CONS of dynamic sql</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4" name="TextBox 3">
            <a:extLst>
              <a:ext uri="{FF2B5EF4-FFF2-40B4-BE49-F238E27FC236}">
                <a16:creationId xmlns:a16="http://schemas.microsoft.com/office/drawing/2014/main" id="{7C42AA32-A09B-497E-8902-E90FDEAB4B5B}"/>
              </a:ext>
            </a:extLst>
          </p:cNvPr>
          <p:cNvSpPr txBox="1"/>
          <p:nvPr/>
        </p:nvSpPr>
        <p:spPr>
          <a:xfrm>
            <a:off x="266657" y="822121"/>
            <a:ext cx="1683859" cy="830997"/>
          </a:xfrm>
          <a:prstGeom prst="rect">
            <a:avLst/>
          </a:prstGeom>
          <a:noFill/>
        </p:spPr>
        <p:txBody>
          <a:bodyPr wrap="none" rtlCol="0">
            <a:spAutoFit/>
          </a:bodyPr>
          <a:lstStyle/>
          <a:p>
            <a:r>
              <a:rPr lang="en-US" sz="4800" dirty="0">
                <a:solidFill>
                  <a:schemeClr val="tx1">
                    <a:lumMod val="50000"/>
                  </a:schemeClr>
                </a:solidFill>
                <a:latin typeface="Segoe UI" panose="020B0502040204020203" pitchFamily="34" charset="0"/>
                <a:cs typeface="Segoe UI" panose="020B0502040204020203" pitchFamily="34" charset="0"/>
              </a:rPr>
              <a:t>PROS</a:t>
            </a:r>
          </a:p>
        </p:txBody>
      </p:sp>
      <p:sp>
        <p:nvSpPr>
          <p:cNvPr id="8" name="TextBox 7">
            <a:extLst>
              <a:ext uri="{FF2B5EF4-FFF2-40B4-BE49-F238E27FC236}">
                <a16:creationId xmlns:a16="http://schemas.microsoft.com/office/drawing/2014/main" id="{6D50F151-2958-40CE-85BE-65AC6703B816}"/>
              </a:ext>
            </a:extLst>
          </p:cNvPr>
          <p:cNvSpPr txBox="1"/>
          <p:nvPr/>
        </p:nvSpPr>
        <p:spPr>
          <a:xfrm>
            <a:off x="5819999" y="822120"/>
            <a:ext cx="1809983" cy="830997"/>
          </a:xfrm>
          <a:prstGeom prst="rect">
            <a:avLst/>
          </a:prstGeom>
          <a:noFill/>
        </p:spPr>
        <p:txBody>
          <a:bodyPr wrap="none" rtlCol="0">
            <a:spAutoFit/>
          </a:bodyPr>
          <a:lstStyle/>
          <a:p>
            <a:r>
              <a:rPr lang="en-US" sz="4800" dirty="0">
                <a:solidFill>
                  <a:schemeClr val="tx1">
                    <a:lumMod val="50000"/>
                  </a:schemeClr>
                </a:solidFill>
                <a:latin typeface="Segoe UI" panose="020B0502040204020203" pitchFamily="34" charset="0"/>
                <a:cs typeface="Segoe UI" panose="020B0502040204020203" pitchFamily="34" charset="0"/>
              </a:rPr>
              <a:t>CONS</a:t>
            </a:r>
          </a:p>
        </p:txBody>
      </p:sp>
      <p:cxnSp>
        <p:nvCxnSpPr>
          <p:cNvPr id="9" name="Straight Connector 8">
            <a:extLst>
              <a:ext uri="{FF2B5EF4-FFF2-40B4-BE49-F238E27FC236}">
                <a16:creationId xmlns:a16="http://schemas.microsoft.com/office/drawing/2014/main" id="{4B441A4E-FB0C-487A-97BD-F0E7D1B23514}"/>
              </a:ext>
            </a:extLst>
          </p:cNvPr>
          <p:cNvCxnSpPr/>
          <p:nvPr/>
        </p:nvCxnSpPr>
        <p:spPr>
          <a:xfrm>
            <a:off x="361278" y="1535714"/>
            <a:ext cx="485401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4B4956-60C8-4E7C-AF67-89D6733B13BE}"/>
              </a:ext>
            </a:extLst>
          </p:cNvPr>
          <p:cNvCxnSpPr>
            <a:cxnSpLocks/>
          </p:cNvCxnSpPr>
          <p:nvPr/>
        </p:nvCxnSpPr>
        <p:spPr>
          <a:xfrm>
            <a:off x="5982972" y="1535714"/>
            <a:ext cx="574560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19A80F1-520C-4E6A-B73C-8B3A87EEAFF2}"/>
              </a:ext>
            </a:extLst>
          </p:cNvPr>
          <p:cNvSpPr txBox="1"/>
          <p:nvPr/>
        </p:nvSpPr>
        <p:spPr>
          <a:xfrm>
            <a:off x="266657" y="1653117"/>
            <a:ext cx="5285057"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Reuse code for different tables or other objects</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Dynamically build tables</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Use variable names in statements that require constants</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Avoid statements that would be either impossible or very hard to code because of the high number of possibilities involved</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Allow parameterized filtering with the IN clause</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Sorting by any column from a table with conditional statements</a:t>
            </a:r>
          </a:p>
        </p:txBody>
      </p:sp>
      <p:sp>
        <p:nvSpPr>
          <p:cNvPr id="15" name="TextBox 14">
            <a:extLst>
              <a:ext uri="{FF2B5EF4-FFF2-40B4-BE49-F238E27FC236}">
                <a16:creationId xmlns:a16="http://schemas.microsoft.com/office/drawing/2014/main" id="{FFC33372-20B7-4A5F-B6C1-C8EF29E10495}"/>
              </a:ext>
            </a:extLst>
          </p:cNvPr>
          <p:cNvSpPr txBox="1"/>
          <p:nvPr/>
        </p:nvSpPr>
        <p:spPr>
          <a:xfrm>
            <a:off x="5819999" y="1653117"/>
            <a:ext cx="5992556" cy="4708981"/>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Performance loss; The execution plan for a dynamic query cannot be cached</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Temp tables from the main statement cannot be accessed in the outer statement unless they are global</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Error management becomes unreliable. There really isn’t an easy way to validate the dynamic code.</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Maintenance is difficult because the schema is hard coded in the dynamic code. </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If the algorithm of the main statement has many loops, calculations or slow queries, that time will add to the time of executing the Dynamic SQL</a:t>
            </a:r>
          </a:p>
          <a:p>
            <a:pPr marL="285750" indent="-285750">
              <a:buFont typeface="Arial" panose="020B0604020202020204" pitchFamily="34" charset="0"/>
              <a:buChar char="•"/>
            </a:pPr>
            <a:r>
              <a:rPr lang="en-US" sz="2000" dirty="0">
                <a:latin typeface="Segoe UI" panose="020B0502040204020203" pitchFamily="34" charset="0"/>
                <a:cs typeface="Segoe UI" panose="020B0502040204020203" pitchFamily="34" charset="0"/>
              </a:rPr>
              <a:t>SQL Injection Attacks are possible if not safeguarded against</a:t>
            </a:r>
          </a:p>
        </p:txBody>
      </p:sp>
      <p:pic>
        <p:nvPicPr>
          <p:cNvPr id="10" name="Picture 9">
            <a:extLst>
              <a:ext uri="{FF2B5EF4-FFF2-40B4-BE49-F238E27FC236}">
                <a16:creationId xmlns:a16="http://schemas.microsoft.com/office/drawing/2014/main" id="{E990190E-8EC8-4EBB-AA14-6DCE41FB40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69301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CREATE MULTIPLE DB</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3" name="TextBox 2">
            <a:extLst>
              <a:ext uri="{FF2B5EF4-FFF2-40B4-BE49-F238E27FC236}">
                <a16:creationId xmlns:a16="http://schemas.microsoft.com/office/drawing/2014/main" id="{7439E2A4-7D07-46E3-A726-CEF657D94063}"/>
              </a:ext>
            </a:extLst>
          </p:cNvPr>
          <p:cNvSpPr txBox="1"/>
          <p:nvPr/>
        </p:nvSpPr>
        <p:spPr>
          <a:xfrm>
            <a:off x="448113" y="956344"/>
            <a:ext cx="110531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On occasion you might be tasked with creating several databases at once</a:t>
            </a:r>
          </a:p>
        </p:txBody>
      </p:sp>
      <p:sp>
        <p:nvSpPr>
          <p:cNvPr id="6" name="TextBox 5">
            <a:extLst>
              <a:ext uri="{FF2B5EF4-FFF2-40B4-BE49-F238E27FC236}">
                <a16:creationId xmlns:a16="http://schemas.microsoft.com/office/drawing/2014/main" id="{6890CA15-14B8-4B64-ACAC-D3DC69EEBA78}"/>
              </a:ext>
            </a:extLst>
          </p:cNvPr>
          <p:cNvSpPr txBox="1"/>
          <p:nvPr/>
        </p:nvSpPr>
        <p:spPr>
          <a:xfrm>
            <a:off x="448113" y="1552232"/>
            <a:ext cx="110531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T-SQL you can create your database by writing out your file path, etc.</a:t>
            </a:r>
          </a:p>
        </p:txBody>
      </p:sp>
      <p:pic>
        <p:nvPicPr>
          <p:cNvPr id="5" name="Picture 4">
            <a:extLst>
              <a:ext uri="{FF2B5EF4-FFF2-40B4-BE49-F238E27FC236}">
                <a16:creationId xmlns:a16="http://schemas.microsoft.com/office/drawing/2014/main" id="{10FD2CD0-4EC8-469F-9581-D211BE492499}"/>
              </a:ext>
            </a:extLst>
          </p:cNvPr>
          <p:cNvPicPr>
            <a:picLocks noChangeAspect="1"/>
          </p:cNvPicPr>
          <p:nvPr/>
        </p:nvPicPr>
        <p:blipFill>
          <a:blip r:embed="rId2"/>
          <a:stretch>
            <a:fillRect/>
          </a:stretch>
        </p:blipFill>
        <p:spPr>
          <a:xfrm>
            <a:off x="335560" y="2227190"/>
            <a:ext cx="11820525" cy="1162050"/>
          </a:xfrm>
          <a:prstGeom prst="rect">
            <a:avLst/>
          </a:prstGeom>
        </p:spPr>
      </p:pic>
      <p:sp>
        <p:nvSpPr>
          <p:cNvPr id="8" name="TextBox 7">
            <a:extLst>
              <a:ext uri="{FF2B5EF4-FFF2-40B4-BE49-F238E27FC236}">
                <a16:creationId xmlns:a16="http://schemas.microsoft.com/office/drawing/2014/main" id="{0532230B-7EE2-44EF-A190-2AB901B780BB}"/>
              </a:ext>
            </a:extLst>
          </p:cNvPr>
          <p:cNvSpPr txBox="1"/>
          <p:nvPr/>
        </p:nvSpPr>
        <p:spPr>
          <a:xfrm>
            <a:off x="335560" y="3621510"/>
            <a:ext cx="11053194"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Using Dynamic SQL you can loop through the names of the databases you want to create to make them automatically.</a:t>
            </a:r>
          </a:p>
        </p:txBody>
      </p:sp>
      <p:sp>
        <p:nvSpPr>
          <p:cNvPr id="9" name="TextBox 8">
            <a:extLst>
              <a:ext uri="{FF2B5EF4-FFF2-40B4-BE49-F238E27FC236}">
                <a16:creationId xmlns:a16="http://schemas.microsoft.com/office/drawing/2014/main" id="{0491D48D-3CA5-479D-BEF1-5812694A5CE0}"/>
              </a:ext>
            </a:extLst>
          </p:cNvPr>
          <p:cNvSpPr txBox="1"/>
          <p:nvPr/>
        </p:nvSpPr>
        <p:spPr>
          <a:xfrm>
            <a:off x="335560" y="4651154"/>
            <a:ext cx="11053194"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NOTE: If the data file name is not specified, SQL Server will use the </a:t>
            </a:r>
            <a:r>
              <a:rPr lang="en-US" sz="2400" dirty="0" err="1">
                <a:latin typeface="Segoe UI" panose="020B0502040204020203" pitchFamily="34" charset="0"/>
                <a:cs typeface="Segoe UI" panose="020B0502040204020203" pitchFamily="34" charset="0"/>
              </a:rPr>
              <a:t>Database_Name</a:t>
            </a:r>
            <a:r>
              <a:rPr lang="en-US" sz="2400" dirty="0">
                <a:latin typeface="Segoe UI" panose="020B0502040204020203" pitchFamily="34" charset="0"/>
                <a:cs typeface="Segoe UI" panose="020B0502040204020203" pitchFamily="34" charset="0"/>
              </a:rPr>
              <a:t> as both the logical file name and the </a:t>
            </a:r>
            <a:r>
              <a:rPr lang="en-US" sz="2400" dirty="0" err="1">
                <a:latin typeface="Segoe UI" panose="020B0502040204020203" pitchFamily="34" charset="0"/>
                <a:cs typeface="Segoe UI" panose="020B0502040204020203" pitchFamily="34" charset="0"/>
              </a:rPr>
              <a:t>os</a:t>
            </a:r>
            <a:r>
              <a:rPr lang="en-US" sz="2400" dirty="0">
                <a:latin typeface="Segoe UI" panose="020B0502040204020203" pitchFamily="34" charset="0"/>
                <a:cs typeface="Segoe UI" panose="020B0502040204020203" pitchFamily="34" charset="0"/>
              </a:rPr>
              <a:t> file name.  The default path is taken from the registry and can be changed by using the Server Properties in Management Studio</a:t>
            </a:r>
          </a:p>
        </p:txBody>
      </p:sp>
      <p:pic>
        <p:nvPicPr>
          <p:cNvPr id="10" name="Picture 9">
            <a:extLst>
              <a:ext uri="{FF2B5EF4-FFF2-40B4-BE49-F238E27FC236}">
                <a16:creationId xmlns:a16="http://schemas.microsoft.com/office/drawing/2014/main" id="{E7127C55-8569-495F-8045-5FCE3293E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172434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CREATE MULTIPLE DB</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10" name="Picture 9">
            <a:extLst>
              <a:ext uri="{FF2B5EF4-FFF2-40B4-BE49-F238E27FC236}">
                <a16:creationId xmlns:a16="http://schemas.microsoft.com/office/drawing/2014/main" id="{443B2A1E-5D9E-4A31-9786-49C2ACFF794F}"/>
              </a:ext>
            </a:extLst>
          </p:cNvPr>
          <p:cNvPicPr>
            <a:picLocks noChangeAspect="1"/>
          </p:cNvPicPr>
          <p:nvPr/>
        </p:nvPicPr>
        <p:blipFill>
          <a:blip r:embed="rId2"/>
          <a:stretch>
            <a:fillRect/>
          </a:stretch>
        </p:blipFill>
        <p:spPr>
          <a:xfrm>
            <a:off x="508975" y="822121"/>
            <a:ext cx="5133975" cy="5343788"/>
          </a:xfrm>
          <a:prstGeom prst="rect">
            <a:avLst/>
          </a:prstGeom>
        </p:spPr>
      </p:pic>
      <p:sp>
        <p:nvSpPr>
          <p:cNvPr id="11" name="TextBox 10">
            <a:extLst>
              <a:ext uri="{FF2B5EF4-FFF2-40B4-BE49-F238E27FC236}">
                <a16:creationId xmlns:a16="http://schemas.microsoft.com/office/drawing/2014/main" id="{A5CDB960-3DC8-487D-97FF-DE9E0BF0B782}"/>
              </a:ext>
            </a:extLst>
          </p:cNvPr>
          <p:cNvSpPr txBox="1"/>
          <p:nvPr/>
        </p:nvSpPr>
        <p:spPr>
          <a:xfrm>
            <a:off x="5922627" y="939567"/>
            <a:ext cx="5914239"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Declare a table to hold your DB Name</a:t>
            </a:r>
          </a:p>
          <a:p>
            <a:pPr marL="285750" indent="-28575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Create the parameters</a:t>
            </a:r>
          </a:p>
          <a:p>
            <a:pPr marL="285750" indent="-285750">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Loop through the database names</a:t>
            </a:r>
          </a:p>
        </p:txBody>
      </p:sp>
      <p:pic>
        <p:nvPicPr>
          <p:cNvPr id="6" name="Picture 5">
            <a:extLst>
              <a:ext uri="{FF2B5EF4-FFF2-40B4-BE49-F238E27FC236}">
                <a16:creationId xmlns:a16="http://schemas.microsoft.com/office/drawing/2014/main" id="{DE7E4186-B2A0-4A70-9872-EF5F412FF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1072830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ADD TABLE TO ALL DB</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4" name="TextBox 3">
            <a:extLst>
              <a:ext uri="{FF2B5EF4-FFF2-40B4-BE49-F238E27FC236}">
                <a16:creationId xmlns:a16="http://schemas.microsoft.com/office/drawing/2014/main" id="{7EC6BCCB-C58A-4383-8A92-6172F8A12AC6}"/>
              </a:ext>
            </a:extLst>
          </p:cNvPr>
          <p:cNvSpPr txBox="1"/>
          <p:nvPr/>
        </p:nvSpPr>
        <p:spPr>
          <a:xfrm>
            <a:off x="448113" y="956344"/>
            <a:ext cx="11053194"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Building off of the same Logic, we can create a duplicate table in all the Databases that we just created, or multiple tables if we choose.</a:t>
            </a:r>
          </a:p>
        </p:txBody>
      </p:sp>
      <p:pic>
        <p:nvPicPr>
          <p:cNvPr id="3" name="Picture 2">
            <a:extLst>
              <a:ext uri="{FF2B5EF4-FFF2-40B4-BE49-F238E27FC236}">
                <a16:creationId xmlns:a16="http://schemas.microsoft.com/office/drawing/2014/main" id="{92389BA9-C4CF-4209-9EDC-EBEC199E0B2A}"/>
              </a:ext>
            </a:extLst>
          </p:cNvPr>
          <p:cNvPicPr>
            <a:picLocks noChangeAspect="1"/>
          </p:cNvPicPr>
          <p:nvPr/>
        </p:nvPicPr>
        <p:blipFill>
          <a:blip r:embed="rId2"/>
          <a:stretch>
            <a:fillRect/>
          </a:stretch>
        </p:blipFill>
        <p:spPr>
          <a:xfrm>
            <a:off x="2665819" y="1991949"/>
            <a:ext cx="5400675" cy="3981450"/>
          </a:xfrm>
          <a:prstGeom prst="rect">
            <a:avLst/>
          </a:prstGeom>
        </p:spPr>
      </p:pic>
      <p:pic>
        <p:nvPicPr>
          <p:cNvPr id="6" name="Picture 5">
            <a:extLst>
              <a:ext uri="{FF2B5EF4-FFF2-40B4-BE49-F238E27FC236}">
                <a16:creationId xmlns:a16="http://schemas.microsoft.com/office/drawing/2014/main" id="{0ECFE237-CD08-493A-B08F-A7D1A91AF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4266770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ADD TABLE TO ALL DB</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pic>
        <p:nvPicPr>
          <p:cNvPr id="5" name="Picture 4">
            <a:extLst>
              <a:ext uri="{FF2B5EF4-FFF2-40B4-BE49-F238E27FC236}">
                <a16:creationId xmlns:a16="http://schemas.microsoft.com/office/drawing/2014/main" id="{401AB09E-754A-41A3-A6AC-FADF2F07BB5C}"/>
              </a:ext>
            </a:extLst>
          </p:cNvPr>
          <p:cNvPicPr>
            <a:picLocks noChangeAspect="1"/>
          </p:cNvPicPr>
          <p:nvPr/>
        </p:nvPicPr>
        <p:blipFill>
          <a:blip r:embed="rId2"/>
          <a:stretch>
            <a:fillRect/>
          </a:stretch>
        </p:blipFill>
        <p:spPr>
          <a:xfrm>
            <a:off x="335560" y="822121"/>
            <a:ext cx="5010150" cy="4136690"/>
          </a:xfrm>
          <a:prstGeom prst="rect">
            <a:avLst/>
          </a:prstGeom>
        </p:spPr>
      </p:pic>
      <p:pic>
        <p:nvPicPr>
          <p:cNvPr id="6" name="Picture 5">
            <a:extLst>
              <a:ext uri="{FF2B5EF4-FFF2-40B4-BE49-F238E27FC236}">
                <a16:creationId xmlns:a16="http://schemas.microsoft.com/office/drawing/2014/main" id="{D903FCEC-D048-4BFE-8B2E-C6CB32CFDB7A}"/>
              </a:ext>
            </a:extLst>
          </p:cNvPr>
          <p:cNvPicPr>
            <a:picLocks noChangeAspect="1"/>
          </p:cNvPicPr>
          <p:nvPr/>
        </p:nvPicPr>
        <p:blipFill>
          <a:blip r:embed="rId3"/>
          <a:stretch>
            <a:fillRect/>
          </a:stretch>
        </p:blipFill>
        <p:spPr>
          <a:xfrm>
            <a:off x="5996643" y="822121"/>
            <a:ext cx="5886450" cy="5310232"/>
          </a:xfrm>
          <a:prstGeom prst="rect">
            <a:avLst/>
          </a:prstGeom>
        </p:spPr>
      </p:pic>
      <p:sp>
        <p:nvSpPr>
          <p:cNvPr id="7" name="TextBox 6">
            <a:extLst>
              <a:ext uri="{FF2B5EF4-FFF2-40B4-BE49-F238E27FC236}">
                <a16:creationId xmlns:a16="http://schemas.microsoft.com/office/drawing/2014/main" id="{92566448-F00C-436A-A937-DDE85DC2B96E}"/>
              </a:ext>
            </a:extLst>
          </p:cNvPr>
          <p:cNvSpPr txBox="1"/>
          <p:nvPr/>
        </p:nvSpPr>
        <p:spPr>
          <a:xfrm>
            <a:off x="335559" y="5217952"/>
            <a:ext cx="5661083" cy="646331"/>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Segoe UI" panose="020B0502040204020203" pitchFamily="34" charset="0"/>
                <a:cs typeface="Segoe UI" panose="020B0502040204020203" pitchFamily="34" charset="0"/>
              </a:rPr>
              <a:t>Even if you need to create the table under different schemas, you can pass in the schema values also</a:t>
            </a:r>
          </a:p>
        </p:txBody>
      </p:sp>
      <p:pic>
        <p:nvPicPr>
          <p:cNvPr id="8" name="Picture 7">
            <a:extLst>
              <a:ext uri="{FF2B5EF4-FFF2-40B4-BE49-F238E27FC236}">
                <a16:creationId xmlns:a16="http://schemas.microsoft.com/office/drawing/2014/main" id="{4DBE7C9A-FFED-4F74-9EB8-2B943F0E3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99893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Real World: ADD COLUMN TO TABLE</a:t>
            </a: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3" name="TextBox 2">
            <a:extLst>
              <a:ext uri="{FF2B5EF4-FFF2-40B4-BE49-F238E27FC236}">
                <a16:creationId xmlns:a16="http://schemas.microsoft.com/office/drawing/2014/main" id="{7642DE92-9B6B-43BE-8FB7-751C921C74FB}"/>
              </a:ext>
            </a:extLst>
          </p:cNvPr>
          <p:cNvSpPr txBox="1"/>
          <p:nvPr/>
        </p:nvSpPr>
        <p:spPr>
          <a:xfrm>
            <a:off x="490056" y="1048623"/>
            <a:ext cx="10835915" cy="523220"/>
          </a:xfrm>
          <a:prstGeom prst="rect">
            <a:avLst/>
          </a:prstGeom>
          <a:noFill/>
        </p:spPr>
        <p:txBody>
          <a:bodyPr wrap="none" rtlCol="0">
            <a:spAutoFit/>
          </a:bodyPr>
          <a:lstStyle/>
          <a:p>
            <a:pPr marL="285750" indent="-285750">
              <a:buFont typeface="Arial" panose="020B0604020202020204" pitchFamily="34" charset="0"/>
              <a:buChar char="•"/>
            </a:pPr>
            <a:r>
              <a:rPr lang="en-US" sz="2800" dirty="0">
                <a:latin typeface="Segoe UI" panose="020B0502040204020203" pitchFamily="34" charset="0"/>
                <a:cs typeface="Segoe UI" panose="020B0502040204020203" pitchFamily="34" charset="0"/>
              </a:rPr>
              <a:t>Adding a column to a table that is consistent across all databases.</a:t>
            </a:r>
          </a:p>
        </p:txBody>
      </p:sp>
      <p:pic>
        <p:nvPicPr>
          <p:cNvPr id="4" name="Picture 3">
            <a:extLst>
              <a:ext uri="{FF2B5EF4-FFF2-40B4-BE49-F238E27FC236}">
                <a16:creationId xmlns:a16="http://schemas.microsoft.com/office/drawing/2014/main" id="{4D0BE95E-9276-43A1-9A57-687DDB86FA49}"/>
              </a:ext>
            </a:extLst>
          </p:cNvPr>
          <p:cNvPicPr>
            <a:picLocks noChangeAspect="1"/>
          </p:cNvPicPr>
          <p:nvPr/>
        </p:nvPicPr>
        <p:blipFill>
          <a:blip r:embed="rId2"/>
          <a:stretch>
            <a:fillRect/>
          </a:stretch>
        </p:blipFill>
        <p:spPr>
          <a:xfrm>
            <a:off x="682458" y="1571843"/>
            <a:ext cx="5357615" cy="4586069"/>
          </a:xfrm>
          <a:prstGeom prst="rect">
            <a:avLst/>
          </a:prstGeom>
        </p:spPr>
      </p:pic>
      <p:pic>
        <p:nvPicPr>
          <p:cNvPr id="6" name="Picture 5">
            <a:extLst>
              <a:ext uri="{FF2B5EF4-FFF2-40B4-BE49-F238E27FC236}">
                <a16:creationId xmlns:a16="http://schemas.microsoft.com/office/drawing/2014/main" id="{37FB5EFD-ACC3-42CF-B72E-0B690597D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5689" y="5403768"/>
            <a:ext cx="1219200" cy="754144"/>
          </a:xfrm>
          <a:prstGeom prst="rect">
            <a:avLst/>
          </a:prstGeom>
        </p:spPr>
      </p:pic>
    </p:spTree>
    <p:extLst>
      <p:ext uri="{BB962C8B-B14F-4D97-AF65-F5344CB8AC3E}">
        <p14:creationId xmlns:p14="http://schemas.microsoft.com/office/powerpoint/2010/main" val="366677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146108"/>
            <a:ext cx="11856439" cy="676013"/>
          </a:xfrm>
          <a:effectLst>
            <a:outerShdw blurRad="50800" dist="38100" dir="2700000" algn="tl" rotWithShape="0">
              <a:prstClr val="black">
                <a:alpha val="40000"/>
              </a:prstClr>
            </a:outerShdw>
          </a:effectLst>
        </p:spPr>
        <p:txBody>
          <a:bodyPr>
            <a:noAutofit/>
          </a:bodyPr>
          <a:lstStyle/>
          <a:p>
            <a:r>
              <a:rPr lang="en-US" sz="4500" dirty="0">
                <a:latin typeface="Segoe UI" panose="020B0502040204020203" pitchFamily="34" charset="0"/>
                <a:cs typeface="Segoe UI" panose="020B0502040204020203" pitchFamily="34" charset="0"/>
              </a:rPr>
              <a:t>Time to say bye </a:t>
            </a:r>
            <a:r>
              <a:rPr lang="en-US" sz="4500" dirty="0">
                <a:latin typeface="Segoe UI" panose="020B0502040204020203" pitchFamily="34" charset="0"/>
                <a:cs typeface="Segoe UI" panose="020B0502040204020203" pitchFamily="34" charset="0"/>
                <a:sym typeface="Wingdings" panose="05000000000000000000" pitchFamily="2" charset="2"/>
              </a:rPr>
              <a:t></a:t>
            </a:r>
            <a:endParaRPr lang="en-US" sz="45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5" name="TextBox 4">
            <a:extLst>
              <a:ext uri="{FF2B5EF4-FFF2-40B4-BE49-F238E27FC236}">
                <a16:creationId xmlns:a16="http://schemas.microsoft.com/office/drawing/2014/main" id="{759B86E2-8057-467B-9CBB-17AE82DFC403}"/>
              </a:ext>
            </a:extLst>
          </p:cNvPr>
          <p:cNvSpPr txBox="1"/>
          <p:nvPr/>
        </p:nvSpPr>
        <p:spPr>
          <a:xfrm>
            <a:off x="442971" y="1130553"/>
            <a:ext cx="10922936" cy="830997"/>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Remember:  There are hundred of other task that present themselves for use in Dynamic SQL</a:t>
            </a:r>
          </a:p>
        </p:txBody>
      </p:sp>
      <p:sp>
        <p:nvSpPr>
          <p:cNvPr id="7" name="TextBox 6">
            <a:extLst>
              <a:ext uri="{FF2B5EF4-FFF2-40B4-BE49-F238E27FC236}">
                <a16:creationId xmlns:a16="http://schemas.microsoft.com/office/drawing/2014/main" id="{48311890-7BA1-426D-875A-21263840F298}"/>
              </a:ext>
            </a:extLst>
          </p:cNvPr>
          <p:cNvSpPr txBox="1"/>
          <p:nvPr/>
        </p:nvSpPr>
        <p:spPr>
          <a:xfrm>
            <a:off x="335560" y="2094804"/>
            <a:ext cx="10922936" cy="1200329"/>
          </a:xfrm>
          <a:prstGeom prst="rect">
            <a:avLst/>
          </a:prstGeom>
          <a:noFill/>
        </p:spPr>
        <p:txBody>
          <a:bodyPr wrap="square" rtlCol="0">
            <a:spAutoFit/>
          </a:bodyPr>
          <a:lstStyle/>
          <a:p>
            <a:r>
              <a:rPr lang="en-US" sz="2400" dirty="0">
                <a:latin typeface="Segoe UI" panose="020B0502040204020203" pitchFamily="34" charset="0"/>
                <a:cs typeface="Segoe UI" panose="020B0502040204020203" pitchFamily="34" charset="0"/>
              </a:rPr>
              <a:t>Be Creative</a:t>
            </a:r>
          </a:p>
          <a:p>
            <a:pPr marL="800100" lvl="1"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When you think you have exhausted every possible solution for a problem, think how you can do it Dynamic SQL</a:t>
            </a:r>
          </a:p>
        </p:txBody>
      </p:sp>
      <p:sp>
        <p:nvSpPr>
          <p:cNvPr id="8" name="Rectangle 7">
            <a:extLst>
              <a:ext uri="{FF2B5EF4-FFF2-40B4-BE49-F238E27FC236}">
                <a16:creationId xmlns:a16="http://schemas.microsoft.com/office/drawing/2014/main" id="{7E0D03B6-DDB0-476A-BD0F-FB1D21F35486}"/>
              </a:ext>
            </a:extLst>
          </p:cNvPr>
          <p:cNvSpPr/>
          <p:nvPr/>
        </p:nvSpPr>
        <p:spPr>
          <a:xfrm>
            <a:off x="0" y="3844541"/>
            <a:ext cx="12192000" cy="1446550"/>
          </a:xfrm>
          <a:prstGeom prst="rect">
            <a:avLst/>
          </a:prstGeom>
          <a:noFill/>
        </p:spPr>
        <p:txBody>
          <a:bodyPr wrap="square" lIns="91440" tIns="45720" rIns="91440" bIns="45720">
            <a:spAutoFit/>
          </a:bodyPr>
          <a:lstStyle/>
          <a:p>
            <a:pPr algn="ctr"/>
            <a:r>
              <a:rPr lang="en-US" sz="8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Segoe UI" panose="020B0502040204020203" pitchFamily="34" charset="0"/>
                <a:cs typeface="Segoe UI" panose="020B0502040204020203" pitchFamily="34" charset="0"/>
              </a:rPr>
              <a:t>?? QUESTIONS ??</a:t>
            </a:r>
          </a:p>
        </p:txBody>
      </p:sp>
      <p:pic>
        <p:nvPicPr>
          <p:cNvPr id="9" name="Picture 8">
            <a:extLst>
              <a:ext uri="{FF2B5EF4-FFF2-40B4-BE49-F238E27FC236}">
                <a16:creationId xmlns:a16="http://schemas.microsoft.com/office/drawing/2014/main" id="{1F68FAA0-B1B4-4A9B-A058-3E3E689D5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72132" y="117140"/>
            <a:ext cx="1219200" cy="754144"/>
          </a:xfrm>
          <a:prstGeom prst="rect">
            <a:avLst/>
          </a:prstGeom>
        </p:spPr>
      </p:pic>
    </p:spTree>
    <p:extLst>
      <p:ext uri="{BB962C8B-B14F-4D97-AF65-F5344CB8AC3E}">
        <p14:creationId xmlns:p14="http://schemas.microsoft.com/office/powerpoint/2010/main" val="758082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What is a sql injection attack?</a:t>
            </a:r>
          </a:p>
        </p:txBody>
      </p:sp>
      <p:sp>
        <p:nvSpPr>
          <p:cNvPr id="5" name="TextBox 4">
            <a:extLst>
              <a:ext uri="{FF2B5EF4-FFF2-40B4-BE49-F238E27FC236}">
                <a16:creationId xmlns:a16="http://schemas.microsoft.com/office/drawing/2014/main" id="{E6E3B860-E42D-42A5-A62A-F3EC2720EFA0}"/>
              </a:ext>
            </a:extLst>
          </p:cNvPr>
          <p:cNvSpPr txBox="1"/>
          <p:nvPr/>
        </p:nvSpPr>
        <p:spPr>
          <a:xfrm>
            <a:off x="602217" y="1786339"/>
            <a:ext cx="11299371"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Segoe UI" panose="020B0502040204020203" pitchFamily="34" charset="0"/>
                <a:cs typeface="Segoe UI" panose="020B0502040204020203" pitchFamily="34" charset="0"/>
              </a:rPr>
              <a:t>In the basic of descriptions, a SQL Injection is when a Hacker attempts to insert malicious TSQL code into the parameters used in Dynamic SQL</a:t>
            </a:r>
          </a:p>
        </p:txBody>
      </p:sp>
      <p:sp>
        <p:nvSpPr>
          <p:cNvPr id="7" name="TextBox 6">
            <a:extLst>
              <a:ext uri="{FF2B5EF4-FFF2-40B4-BE49-F238E27FC236}">
                <a16:creationId xmlns:a16="http://schemas.microsoft.com/office/drawing/2014/main" id="{3287B5AA-7B98-4D41-8207-A947AD774104}"/>
              </a:ext>
            </a:extLst>
          </p:cNvPr>
          <p:cNvSpPr txBox="1"/>
          <p:nvPr/>
        </p:nvSpPr>
        <p:spPr>
          <a:xfrm>
            <a:off x="602217" y="4448013"/>
            <a:ext cx="1129937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SQL Injection is not limited to Dynamic SQL, but it is a technique that can be applied to many areas of SQL Server</a:t>
            </a:r>
          </a:p>
        </p:txBody>
      </p:sp>
      <p:sp>
        <p:nvSpPr>
          <p:cNvPr id="16" name="TextBox 15">
            <a:extLst>
              <a:ext uri="{FF2B5EF4-FFF2-40B4-BE49-F238E27FC236}">
                <a16:creationId xmlns:a16="http://schemas.microsoft.com/office/drawing/2014/main" id="{3DC06AE5-E6A8-4F00-9A15-81249717DC1E}"/>
              </a:ext>
            </a:extLst>
          </p:cNvPr>
          <p:cNvSpPr txBox="1"/>
          <p:nvPr/>
        </p:nvSpPr>
        <p:spPr>
          <a:xfrm>
            <a:off x="602217" y="2802875"/>
            <a:ext cx="11299371"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It is one of the most commonly exploited SQL vulnerabilities</a:t>
            </a:r>
          </a:p>
        </p:txBody>
      </p:sp>
      <p:sp>
        <p:nvSpPr>
          <p:cNvPr id="17" name="TextBox 16">
            <a:extLst>
              <a:ext uri="{FF2B5EF4-FFF2-40B4-BE49-F238E27FC236}">
                <a16:creationId xmlns:a16="http://schemas.microsoft.com/office/drawing/2014/main" id="{2DCCAA8F-2277-442F-A199-B8755600E7B7}"/>
              </a:ext>
            </a:extLst>
          </p:cNvPr>
          <p:cNvSpPr txBox="1"/>
          <p:nvPr/>
        </p:nvSpPr>
        <p:spPr>
          <a:xfrm>
            <a:off x="602217" y="3440778"/>
            <a:ext cx="1129937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This form of database attack has destroyed companies, ruined careers, and is a constant challenge for DBAs.  Because, DATA IS OUR GREATEST ASSET!</a:t>
            </a:r>
          </a:p>
        </p:txBody>
      </p:sp>
      <p:pic>
        <p:nvPicPr>
          <p:cNvPr id="9" name="Picture 8">
            <a:extLst>
              <a:ext uri="{FF2B5EF4-FFF2-40B4-BE49-F238E27FC236}">
                <a16:creationId xmlns:a16="http://schemas.microsoft.com/office/drawing/2014/main" id="{73942D7D-FBDF-4B55-8C84-CDA7FA7CD2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361698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How exactly does it work?</a:t>
            </a:r>
          </a:p>
        </p:txBody>
      </p:sp>
      <p:sp>
        <p:nvSpPr>
          <p:cNvPr id="5" name="TextBox 4">
            <a:extLst>
              <a:ext uri="{FF2B5EF4-FFF2-40B4-BE49-F238E27FC236}">
                <a16:creationId xmlns:a16="http://schemas.microsoft.com/office/drawing/2014/main" id="{E6E3B860-E42D-42A5-A62A-F3EC2720EFA0}"/>
              </a:ext>
            </a:extLst>
          </p:cNvPr>
          <p:cNvSpPr txBox="1"/>
          <p:nvPr/>
        </p:nvSpPr>
        <p:spPr>
          <a:xfrm>
            <a:off x="747424" y="1731740"/>
            <a:ext cx="10850528" cy="461665"/>
          </a:xfrm>
          <a:prstGeom prst="rect">
            <a:avLst/>
          </a:prstGeom>
          <a:noFill/>
        </p:spPr>
        <p:txBody>
          <a:bodyPr wrap="square" rtlCol="0">
            <a:spAutoFit/>
          </a:bodyPr>
          <a:lstStyle/>
          <a:p>
            <a:pPr marL="285750" indent="-285750">
              <a:buFont typeface="Arial" panose="020B0604020202020204" pitchFamily="34" charset="0"/>
              <a:buChar char="•"/>
            </a:pPr>
            <a:r>
              <a:rPr lang="en-US" sz="2400" b="1" dirty="0">
                <a:latin typeface="Segoe UI" panose="020B0502040204020203" pitchFamily="34" charset="0"/>
                <a:cs typeface="Segoe UI" panose="020B0502040204020203" pitchFamily="34" charset="0"/>
              </a:rPr>
              <a:t>A quick and Very simple overview:</a:t>
            </a:r>
          </a:p>
        </p:txBody>
      </p:sp>
      <p:sp>
        <p:nvSpPr>
          <p:cNvPr id="7" name="TextBox 6">
            <a:extLst>
              <a:ext uri="{FF2B5EF4-FFF2-40B4-BE49-F238E27FC236}">
                <a16:creationId xmlns:a16="http://schemas.microsoft.com/office/drawing/2014/main" id="{3287B5AA-7B98-4D41-8207-A947AD774104}"/>
              </a:ext>
            </a:extLst>
          </p:cNvPr>
          <p:cNvSpPr txBox="1"/>
          <p:nvPr/>
        </p:nvSpPr>
        <p:spPr>
          <a:xfrm>
            <a:off x="845971" y="2315044"/>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Say you have a parameter that you are accepting data for. Let’s say that this parameter allows a user to enter their last name in a search box</a:t>
            </a:r>
          </a:p>
        </p:txBody>
      </p:sp>
      <p:sp>
        <p:nvSpPr>
          <p:cNvPr id="9" name="TextBox 8">
            <a:extLst>
              <a:ext uri="{FF2B5EF4-FFF2-40B4-BE49-F238E27FC236}">
                <a16:creationId xmlns:a16="http://schemas.microsoft.com/office/drawing/2014/main" id="{3597E44B-4949-4AA6-9450-CE64429B6793}"/>
              </a:ext>
            </a:extLst>
          </p:cNvPr>
          <p:cNvSpPr txBox="1"/>
          <p:nvPr/>
        </p:nvSpPr>
        <p:spPr>
          <a:xfrm>
            <a:off x="845970" y="3243594"/>
            <a:ext cx="1094791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2060"/>
                </a:solidFill>
                <a:latin typeface="Segoe UI" panose="020B0502040204020203" pitchFamily="34" charset="0"/>
                <a:cs typeface="Segoe UI" panose="020B0502040204020203" pitchFamily="34" charset="0"/>
              </a:rPr>
              <a:t>DECLARE @</a:t>
            </a:r>
            <a:r>
              <a:rPr lang="en-US" sz="2400" dirty="0" err="1">
                <a:solidFill>
                  <a:srgbClr val="002060"/>
                </a:solidFill>
                <a:latin typeface="Segoe UI" panose="020B0502040204020203" pitchFamily="34" charset="0"/>
                <a:cs typeface="Segoe UI" panose="020B0502040204020203" pitchFamily="34" charset="0"/>
              </a:rPr>
              <a:t>LastName</a:t>
            </a:r>
            <a:r>
              <a:rPr lang="en-US" sz="2400" dirty="0">
                <a:solidFill>
                  <a:srgbClr val="002060"/>
                </a:solidFill>
                <a:latin typeface="Segoe UI" panose="020B0502040204020203" pitchFamily="34" charset="0"/>
                <a:cs typeface="Segoe UI" panose="020B0502040204020203" pitchFamily="34" charset="0"/>
              </a:rPr>
              <a:t> VARCHAR(100) – (Last Name = O’Conner)</a:t>
            </a:r>
          </a:p>
        </p:txBody>
      </p:sp>
      <p:sp>
        <p:nvSpPr>
          <p:cNvPr id="10" name="TextBox 9">
            <a:extLst>
              <a:ext uri="{FF2B5EF4-FFF2-40B4-BE49-F238E27FC236}">
                <a16:creationId xmlns:a16="http://schemas.microsoft.com/office/drawing/2014/main" id="{05C11190-FCD9-4503-9941-24E108E58D3B}"/>
              </a:ext>
            </a:extLst>
          </p:cNvPr>
          <p:cNvSpPr txBox="1"/>
          <p:nvPr/>
        </p:nvSpPr>
        <p:spPr>
          <a:xfrm>
            <a:off x="845972" y="3802813"/>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If your query that is running the search is not protecting against a SQL Injection attack, and if the user enters a malformed search, it could cause an error in your Dynamic Query</a:t>
            </a:r>
          </a:p>
        </p:txBody>
      </p:sp>
      <p:sp>
        <p:nvSpPr>
          <p:cNvPr id="11" name="TextBox 10">
            <a:extLst>
              <a:ext uri="{FF2B5EF4-FFF2-40B4-BE49-F238E27FC236}">
                <a16:creationId xmlns:a16="http://schemas.microsoft.com/office/drawing/2014/main" id="{E67E201D-714F-42DA-A8B9-2B7DB5756D60}"/>
              </a:ext>
            </a:extLst>
          </p:cNvPr>
          <p:cNvSpPr txBox="1"/>
          <p:nvPr/>
        </p:nvSpPr>
        <p:spPr>
          <a:xfrm>
            <a:off x="845973" y="5198250"/>
            <a:ext cx="109479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2060"/>
                </a:solidFill>
                <a:latin typeface="Segoe UI" panose="020B0502040204020203" pitchFamily="34" charset="0"/>
                <a:cs typeface="Segoe UI" panose="020B0502040204020203" pitchFamily="34" charset="0"/>
              </a:rPr>
              <a:t>Enter Last Name: </a:t>
            </a:r>
            <a:r>
              <a:rPr lang="en-US" sz="2400" dirty="0" err="1">
                <a:solidFill>
                  <a:srgbClr val="002060"/>
                </a:solidFill>
                <a:highlight>
                  <a:srgbClr val="FFFF00"/>
                </a:highlight>
                <a:latin typeface="Segoe UI" panose="020B0502040204020203" pitchFamily="34" charset="0"/>
                <a:cs typeface="Segoe UI" panose="020B0502040204020203" pitchFamily="34" charset="0"/>
              </a:rPr>
              <a:t>O’’Conner</a:t>
            </a:r>
            <a:endParaRPr lang="en-US" sz="2400" dirty="0">
              <a:solidFill>
                <a:srgbClr val="002060"/>
              </a:solidFill>
              <a:highlight>
                <a:srgbClr val="FFFF00"/>
              </a:highlight>
              <a:latin typeface="Segoe UI" panose="020B0502040204020203" pitchFamily="34" charset="0"/>
              <a:cs typeface="Segoe UI" panose="020B0502040204020203" pitchFamily="34" charset="0"/>
            </a:endParaRPr>
          </a:p>
          <a:p>
            <a:pPr marL="800100" lvl="1" indent="-342900">
              <a:buFont typeface="Arial" panose="020B0604020202020204" pitchFamily="34" charset="0"/>
              <a:buChar char="•"/>
            </a:pPr>
            <a:r>
              <a:rPr lang="en-US" sz="2400" dirty="0">
                <a:solidFill>
                  <a:srgbClr val="002060"/>
                </a:solidFill>
                <a:latin typeface="Segoe UI" panose="020B0502040204020203" pitchFamily="34" charset="0"/>
                <a:cs typeface="Segoe UI" panose="020B0502040204020203" pitchFamily="34" charset="0"/>
              </a:rPr>
              <a:t>Notice the </a:t>
            </a:r>
            <a:r>
              <a:rPr lang="en-US" sz="2400" dirty="0">
                <a:solidFill>
                  <a:srgbClr val="002060"/>
                </a:solidFill>
                <a:highlight>
                  <a:srgbClr val="FFFF00"/>
                </a:highlight>
                <a:latin typeface="Segoe UI" panose="020B0502040204020203" pitchFamily="34" charset="0"/>
                <a:cs typeface="Segoe UI" panose="020B0502040204020203" pitchFamily="34" charset="0"/>
              </a:rPr>
              <a:t>‘’</a:t>
            </a:r>
            <a:r>
              <a:rPr lang="en-US" sz="2400" dirty="0">
                <a:solidFill>
                  <a:srgbClr val="002060"/>
                </a:solidFill>
                <a:latin typeface="Segoe UI" panose="020B0502040204020203" pitchFamily="34" charset="0"/>
                <a:cs typeface="Segoe UI" panose="020B0502040204020203" pitchFamily="34" charset="0"/>
              </a:rPr>
              <a:t> in the Last Name</a:t>
            </a:r>
          </a:p>
        </p:txBody>
      </p:sp>
      <p:pic>
        <p:nvPicPr>
          <p:cNvPr id="13" name="Picture 12">
            <a:extLst>
              <a:ext uri="{FF2B5EF4-FFF2-40B4-BE49-F238E27FC236}">
                <a16:creationId xmlns:a16="http://schemas.microsoft.com/office/drawing/2014/main" id="{9B758ED8-0F85-45FC-9BB3-94B48797F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25667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How exactly does it work?</a:t>
            </a:r>
          </a:p>
        </p:txBody>
      </p:sp>
      <p:sp>
        <p:nvSpPr>
          <p:cNvPr id="7" name="TextBox 6">
            <a:extLst>
              <a:ext uri="{FF2B5EF4-FFF2-40B4-BE49-F238E27FC236}">
                <a16:creationId xmlns:a16="http://schemas.microsoft.com/office/drawing/2014/main" id="{3287B5AA-7B98-4D41-8207-A947AD774104}"/>
              </a:ext>
            </a:extLst>
          </p:cNvPr>
          <p:cNvSpPr txBox="1"/>
          <p:nvPr/>
        </p:nvSpPr>
        <p:spPr>
          <a:xfrm>
            <a:off x="602217" y="1805209"/>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Now, if a hacker comes across this vulnerability, and if he/she is tech savvy, they might seize upon this and enter </a:t>
            </a:r>
            <a:r>
              <a:rPr lang="en-US" sz="2400" dirty="0" err="1">
                <a:highlight>
                  <a:srgbClr val="FFFF00"/>
                </a:highlight>
                <a:latin typeface="Segoe UI" panose="020B0502040204020203" pitchFamily="34" charset="0"/>
                <a:cs typeface="Segoe UI" panose="020B0502040204020203" pitchFamily="34" charset="0"/>
              </a:rPr>
              <a:t>O’’Conner</a:t>
            </a:r>
            <a:r>
              <a:rPr lang="en-US" sz="2400" dirty="0">
                <a:highlight>
                  <a:srgbClr val="FFFF00"/>
                </a:highlight>
                <a:latin typeface="Segoe UI" panose="020B0502040204020203" pitchFamily="34" charset="0"/>
                <a:cs typeface="Segoe UI" panose="020B0502040204020203" pitchFamily="34" charset="0"/>
              </a:rPr>
              <a:t> OR 1=1 </a:t>
            </a:r>
            <a:r>
              <a:rPr lang="en-US" sz="2400" dirty="0">
                <a:latin typeface="Segoe UI" panose="020B0502040204020203" pitchFamily="34" charset="0"/>
                <a:cs typeface="Segoe UI" panose="020B0502040204020203" pitchFamily="34" charset="0"/>
              </a:rPr>
              <a:t>in the Last Name Field</a:t>
            </a:r>
          </a:p>
        </p:txBody>
      </p:sp>
      <p:sp>
        <p:nvSpPr>
          <p:cNvPr id="10" name="TextBox 9">
            <a:extLst>
              <a:ext uri="{FF2B5EF4-FFF2-40B4-BE49-F238E27FC236}">
                <a16:creationId xmlns:a16="http://schemas.microsoft.com/office/drawing/2014/main" id="{05C11190-FCD9-4503-9941-24E108E58D3B}"/>
              </a:ext>
            </a:extLst>
          </p:cNvPr>
          <p:cNvSpPr txBox="1"/>
          <p:nvPr/>
        </p:nvSpPr>
        <p:spPr>
          <a:xfrm>
            <a:off x="602215" y="3739008"/>
            <a:ext cx="10947919"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Segoe UI" panose="020B0502040204020203" pitchFamily="34" charset="0"/>
                <a:cs typeface="Segoe UI" panose="020B0502040204020203" pitchFamily="34" charset="0"/>
              </a:rPr>
              <a:t>Even though </a:t>
            </a:r>
            <a:r>
              <a:rPr lang="en-US" sz="2400" i="1" dirty="0" err="1">
                <a:highlight>
                  <a:srgbClr val="FFFF00"/>
                </a:highlight>
                <a:latin typeface="Segoe UI" panose="020B0502040204020203" pitchFamily="34" charset="0"/>
                <a:cs typeface="Segoe UI" panose="020B0502040204020203" pitchFamily="34" charset="0"/>
              </a:rPr>
              <a:t>O’’Conner</a:t>
            </a:r>
            <a:r>
              <a:rPr lang="en-US" sz="2400" dirty="0">
                <a:latin typeface="Segoe UI" panose="020B0502040204020203" pitchFamily="34" charset="0"/>
                <a:cs typeface="Segoe UI" panose="020B0502040204020203" pitchFamily="34" charset="0"/>
              </a:rPr>
              <a:t> will cause an error in the Dynamic SQL, the addition of the </a:t>
            </a:r>
            <a:r>
              <a:rPr lang="en-US" sz="2400" i="1" dirty="0">
                <a:highlight>
                  <a:srgbClr val="FFFF00"/>
                </a:highlight>
                <a:latin typeface="Segoe UI" panose="020B0502040204020203" pitchFamily="34" charset="0"/>
                <a:cs typeface="Segoe UI" panose="020B0502040204020203" pitchFamily="34" charset="0"/>
              </a:rPr>
              <a:t>1=1</a:t>
            </a:r>
            <a:r>
              <a:rPr lang="en-US" sz="2400" dirty="0">
                <a:latin typeface="Segoe UI" panose="020B0502040204020203" pitchFamily="34" charset="0"/>
                <a:cs typeface="Segoe UI" panose="020B0502040204020203" pitchFamily="34" charset="0"/>
              </a:rPr>
              <a:t> will always result in a true statement.  Doing this will allow them to return all rows of the data within the dataset being searched.</a:t>
            </a:r>
          </a:p>
        </p:txBody>
      </p:sp>
      <p:sp>
        <p:nvSpPr>
          <p:cNvPr id="11" name="TextBox 10">
            <a:extLst>
              <a:ext uri="{FF2B5EF4-FFF2-40B4-BE49-F238E27FC236}">
                <a16:creationId xmlns:a16="http://schemas.microsoft.com/office/drawing/2014/main" id="{E67E201D-714F-42DA-A8B9-2B7DB5756D60}"/>
              </a:ext>
            </a:extLst>
          </p:cNvPr>
          <p:cNvSpPr txBox="1"/>
          <p:nvPr/>
        </p:nvSpPr>
        <p:spPr>
          <a:xfrm>
            <a:off x="602216" y="3057926"/>
            <a:ext cx="1094791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2060"/>
                </a:solidFill>
                <a:latin typeface="Segoe UI" panose="020B0502040204020203" pitchFamily="34" charset="0"/>
                <a:cs typeface="Segoe UI" panose="020B0502040204020203" pitchFamily="34" charset="0"/>
              </a:rPr>
              <a:t>Enter Last Name: </a:t>
            </a:r>
            <a:r>
              <a:rPr lang="en-US" sz="2400" dirty="0" err="1">
                <a:solidFill>
                  <a:srgbClr val="002060"/>
                </a:solidFill>
                <a:highlight>
                  <a:srgbClr val="FFFF00"/>
                </a:highlight>
                <a:latin typeface="Segoe UI" panose="020B0502040204020203" pitchFamily="34" charset="0"/>
                <a:cs typeface="Segoe UI" panose="020B0502040204020203" pitchFamily="34" charset="0"/>
              </a:rPr>
              <a:t>O’’Conner</a:t>
            </a:r>
            <a:r>
              <a:rPr lang="en-US" sz="2400" dirty="0">
                <a:solidFill>
                  <a:srgbClr val="002060"/>
                </a:solidFill>
                <a:highlight>
                  <a:srgbClr val="FFFF00"/>
                </a:highlight>
                <a:latin typeface="Segoe UI" panose="020B0502040204020203" pitchFamily="34" charset="0"/>
                <a:cs typeface="Segoe UI" panose="020B0502040204020203" pitchFamily="34" charset="0"/>
              </a:rPr>
              <a:t> OR 1=1</a:t>
            </a:r>
          </a:p>
        </p:txBody>
      </p:sp>
      <p:pic>
        <p:nvPicPr>
          <p:cNvPr id="8" name="Picture 7">
            <a:extLst>
              <a:ext uri="{FF2B5EF4-FFF2-40B4-BE49-F238E27FC236}">
                <a16:creationId xmlns:a16="http://schemas.microsoft.com/office/drawing/2014/main" id="{1CCE1D9D-E514-4653-B65B-BA0A04068F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918002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09" y="146108"/>
            <a:ext cx="9601200" cy="676013"/>
          </a:xfrm>
          <a:effectLst>
            <a:outerShdw blurRad="50800" dist="38100" dir="2700000" algn="tl" rotWithShape="0">
              <a:prstClr val="black">
                <a:alpha val="40000"/>
              </a:prstClr>
            </a:outerShdw>
          </a:effectLst>
        </p:spPr>
        <p:txBody>
          <a:bodyPr>
            <a:noAutofit/>
          </a:bodyPr>
          <a:lstStyle/>
          <a:p>
            <a:r>
              <a:rPr lang="en-US" sz="5000" dirty="0">
                <a:latin typeface="Segoe UI" panose="020B0502040204020203" pitchFamily="34" charset="0"/>
                <a:cs typeface="Segoe UI" panose="020B0502040204020203" pitchFamily="34" charset="0"/>
              </a:rPr>
              <a:t>SQL INJECTION attacks = </a:t>
            </a:r>
            <a:r>
              <a:rPr lang="en-US" sz="5000" dirty="0">
                <a:latin typeface="Segoe UI" panose="020B0502040204020203" pitchFamily="34" charset="0"/>
                <a:cs typeface="Segoe UI" panose="020B0502040204020203" pitchFamily="34" charset="0"/>
                <a:sym typeface="Wingdings" panose="05000000000000000000" pitchFamily="2" charset="2"/>
              </a:rPr>
              <a:t></a:t>
            </a:r>
            <a:endParaRPr lang="en-US" sz="5000" dirty="0">
              <a:latin typeface="Segoe UI" panose="020B0502040204020203" pitchFamily="34" charset="0"/>
              <a:cs typeface="Segoe UI" panose="020B0502040204020203" pitchFamily="34" charset="0"/>
            </a:endParaRPr>
          </a:p>
        </p:txBody>
      </p:sp>
      <p:sp>
        <p:nvSpPr>
          <p:cNvPr id="18" name="Footer Placeholder 17">
            <a:extLst>
              <a:ext uri="{FF2B5EF4-FFF2-40B4-BE49-F238E27FC236}">
                <a16:creationId xmlns:a16="http://schemas.microsoft.com/office/drawing/2014/main" id="{F1C49A86-C67E-4F64-A381-383D019DA8D4}"/>
              </a:ext>
            </a:extLst>
          </p:cNvPr>
          <p:cNvSpPr>
            <a:spLocks noGrp="1"/>
          </p:cNvSpPr>
          <p:nvPr>
            <p:ph type="ftr" sz="quarter" idx="11"/>
          </p:nvPr>
        </p:nvSpPr>
        <p:spPr/>
        <p:txBody>
          <a:bodyPr/>
          <a:lstStyle/>
          <a:p>
            <a:r>
              <a:rPr lang="en-US"/>
              <a:t>©2017 SQLCODEMONKEY</a:t>
            </a:r>
            <a:endParaRPr lang="en-US" dirty="0"/>
          </a:p>
        </p:txBody>
      </p:sp>
      <p:sp>
        <p:nvSpPr>
          <p:cNvPr id="12" name="Title 1">
            <a:extLst>
              <a:ext uri="{FF2B5EF4-FFF2-40B4-BE49-F238E27FC236}">
                <a16:creationId xmlns:a16="http://schemas.microsoft.com/office/drawing/2014/main" id="{4DA354D3-7B70-4285-A618-72B9298507F3}"/>
              </a:ext>
            </a:extLst>
          </p:cNvPr>
          <p:cNvSpPr txBox="1">
            <a:spLocks/>
          </p:cNvSpPr>
          <p:nvPr/>
        </p:nvSpPr>
        <p:spPr>
          <a:xfrm>
            <a:off x="602217" y="934088"/>
            <a:ext cx="11589784" cy="676013"/>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a:lstStyle>
          <a:p>
            <a:r>
              <a:rPr lang="en-US" sz="4000" i="1" dirty="0">
                <a:latin typeface="Segoe UI" panose="020B0502040204020203" pitchFamily="34" charset="0"/>
                <a:cs typeface="Segoe UI" panose="020B0502040204020203" pitchFamily="34" charset="0"/>
              </a:rPr>
              <a:t>OH </a:t>
            </a:r>
            <a:r>
              <a:rPr lang="en-US" sz="4000" i="1" dirty="0" err="1">
                <a:latin typeface="Segoe UI" panose="020B0502040204020203" pitchFamily="34" charset="0"/>
                <a:cs typeface="Segoe UI" panose="020B0502040204020203" pitchFamily="34" charset="0"/>
              </a:rPr>
              <a:t>em</a:t>
            </a:r>
            <a:r>
              <a:rPr lang="en-US" sz="4000" i="1" dirty="0">
                <a:latin typeface="Segoe UI" panose="020B0502040204020203" pitchFamily="34" charset="0"/>
                <a:cs typeface="Segoe UI" panose="020B0502040204020203" pitchFamily="34" charset="0"/>
              </a:rPr>
              <a:t> gee!  That is scary </a:t>
            </a:r>
            <a:r>
              <a:rPr lang="en-US" sz="4000" i="1" dirty="0" err="1">
                <a:latin typeface="Segoe UI" panose="020B0502040204020203" pitchFamily="34" charset="0"/>
                <a:cs typeface="Segoe UI" panose="020B0502040204020203" pitchFamily="34" charset="0"/>
              </a:rPr>
              <a:t>scary</a:t>
            </a:r>
            <a:r>
              <a:rPr lang="en-US" sz="4000" i="1" dirty="0">
                <a:latin typeface="Segoe UI" panose="020B0502040204020203" pitchFamily="34" charset="0"/>
                <a:cs typeface="Segoe UI" panose="020B0502040204020203" pitchFamily="34" charset="0"/>
              </a:rPr>
              <a:t> !!!!</a:t>
            </a:r>
          </a:p>
        </p:txBody>
      </p:sp>
      <p:pic>
        <p:nvPicPr>
          <p:cNvPr id="8" name="Picture 7">
            <a:extLst>
              <a:ext uri="{FF2B5EF4-FFF2-40B4-BE49-F238E27FC236}">
                <a16:creationId xmlns:a16="http://schemas.microsoft.com/office/drawing/2014/main" id="{18658101-4905-4262-9288-4237122D3A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619" y="1960775"/>
            <a:ext cx="3780150" cy="3780150"/>
          </a:xfrm>
          <a:prstGeom prst="rect">
            <a:avLst/>
          </a:prstGeom>
        </p:spPr>
      </p:pic>
      <p:pic>
        <p:nvPicPr>
          <p:cNvPr id="13" name="Picture 12">
            <a:extLst>
              <a:ext uri="{FF2B5EF4-FFF2-40B4-BE49-F238E27FC236}">
                <a16:creationId xmlns:a16="http://schemas.microsoft.com/office/drawing/2014/main" id="{14FE56F7-2A93-4042-8740-47F3ABC736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2209" y="1960775"/>
            <a:ext cx="6142115" cy="3665456"/>
          </a:xfrm>
          <a:prstGeom prst="rect">
            <a:avLst/>
          </a:prstGeom>
        </p:spPr>
      </p:pic>
      <p:pic>
        <p:nvPicPr>
          <p:cNvPr id="7" name="Picture 6">
            <a:extLst>
              <a:ext uri="{FF2B5EF4-FFF2-40B4-BE49-F238E27FC236}">
                <a16:creationId xmlns:a16="http://schemas.microsoft.com/office/drawing/2014/main" id="{9FA117D2-E8FB-450F-8C30-253EF7B4A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2800" y="67977"/>
            <a:ext cx="1219200" cy="754144"/>
          </a:xfrm>
          <a:prstGeom prst="rect">
            <a:avLst/>
          </a:prstGeom>
        </p:spPr>
      </p:pic>
    </p:spTree>
    <p:extLst>
      <p:ext uri="{BB962C8B-B14F-4D97-AF65-F5344CB8AC3E}">
        <p14:creationId xmlns:p14="http://schemas.microsoft.com/office/powerpoint/2010/main" val="212754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d Line Business 16x9">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usiness red line presentation (widescreen).potx" id="{8018D45A-0B59-4186-B046-1FF8092889B6}" vid="{86C2525B-C90B-4FD6-8D61-5E85FA833A06}"/>
    </a:ext>
  </a:extLst>
</a:theme>
</file>

<file path=ppt/theme/theme2.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SQLSaturday_5222017 [Autosaved]</Template>
  <TotalTime>2068</TotalTime>
  <Words>3104</Words>
  <Application>Microsoft Office PowerPoint</Application>
  <PresentationFormat>Widescreen</PresentationFormat>
  <Paragraphs>327</Paragraphs>
  <Slides>55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ＭＳ ゴシック</vt:lpstr>
      <vt:lpstr>Arial</vt:lpstr>
      <vt:lpstr>Cambria</vt:lpstr>
      <vt:lpstr>Segoe UI</vt:lpstr>
      <vt:lpstr>Wingdings</vt:lpstr>
      <vt:lpstr>Red Line Business 16x9</vt:lpstr>
      <vt:lpstr>DYNAMIC SQL</vt:lpstr>
      <vt:lpstr>WHO AM I?</vt:lpstr>
      <vt:lpstr>GOALS FOR TODAY</vt:lpstr>
      <vt:lpstr>Why use dynamic sql?</vt:lpstr>
      <vt:lpstr>PROS/CONS of dynamic sql</vt:lpstr>
      <vt:lpstr>SQL INJECTION attacks = </vt:lpstr>
      <vt:lpstr>SQL INJECTION attacks = </vt:lpstr>
      <vt:lpstr>SQL INJECTION attacks = </vt:lpstr>
      <vt:lpstr>SQL INJECTION attacks = </vt:lpstr>
      <vt:lpstr>SQL INJECTION attacks = </vt:lpstr>
      <vt:lpstr>SQL INJECTION attacks = </vt:lpstr>
      <vt:lpstr>Building a dynamic query</vt:lpstr>
      <vt:lpstr>POP Quiz time!</vt:lpstr>
      <vt:lpstr>Building a dynamic table</vt:lpstr>
      <vt:lpstr>Building a dynamic table</vt:lpstr>
      <vt:lpstr>DEMO: building a date table</vt:lpstr>
      <vt:lpstr>DEMO: building the base table</vt:lpstr>
      <vt:lpstr>DEMO: building the base table</vt:lpstr>
      <vt:lpstr>QUOTE BY FAMOUS DEAD PERSON HERE</vt:lpstr>
      <vt:lpstr>A place to put your stuff</vt:lpstr>
      <vt:lpstr>STUFF &amp; xml: living in perfect harmony</vt:lpstr>
      <vt:lpstr>Pop quiz time</vt:lpstr>
      <vt:lpstr>STUFF &amp; xml: Dropping the ,</vt:lpstr>
      <vt:lpstr>Building headers w/ stuff &amp; xml</vt:lpstr>
      <vt:lpstr>Building headers w/ stuff &amp; xml</vt:lpstr>
      <vt:lpstr>RECAP: What have we learned?</vt:lpstr>
      <vt:lpstr>New goals &amp; fancy disclaimer</vt:lpstr>
      <vt:lpstr>POP Quiz time!</vt:lpstr>
      <vt:lpstr>Working with the PIMA POS™ data</vt:lpstr>
      <vt:lpstr>Working with the PIMA POS™ data</vt:lpstr>
      <vt:lpstr>Building a subset of the data</vt:lpstr>
      <vt:lpstr>MANAGING SCOPE IN DYNAMIC SQL</vt:lpstr>
      <vt:lpstr>Building the dynamic query</vt:lpstr>
      <vt:lpstr>Building the output</vt:lpstr>
      <vt:lpstr>Loud dramatic scream</vt:lpstr>
      <vt:lpstr>Getting rid of null values</vt:lpstr>
      <vt:lpstr>Getting rid of null values</vt:lpstr>
      <vt:lpstr>Removing null values with stuff</vt:lpstr>
      <vt:lpstr>Removing null values with stuff</vt:lpstr>
      <vt:lpstr>Passing parameters to dynamic sql</vt:lpstr>
      <vt:lpstr>Passing parameters to dynamic sql</vt:lpstr>
      <vt:lpstr>Passing parameters to dynamic sql</vt:lpstr>
      <vt:lpstr>Passing parameters to dynamic sql</vt:lpstr>
      <vt:lpstr>Passing parameters to dynamic sql</vt:lpstr>
      <vt:lpstr>Building a query – recap &amp; questions</vt:lpstr>
      <vt:lpstr>Using dynamic sql in your world</vt:lpstr>
      <vt:lpstr>Real World: Dynamic WHERE </vt:lpstr>
      <vt:lpstr>Real World: Dynamic WHERE </vt:lpstr>
      <vt:lpstr>Real World: Dynamic WHERE </vt:lpstr>
      <vt:lpstr>Real World: CREATE MULTIPLE DB</vt:lpstr>
      <vt:lpstr>Real World: CREATE MULTIPLE DB</vt:lpstr>
      <vt:lpstr>Real World: ADD TABLE TO ALL DB</vt:lpstr>
      <vt:lpstr>Real World: ADD TABLE TO ALL DB</vt:lpstr>
      <vt:lpstr>Real World: ADD COLUMN TO TABLE</vt:lpstr>
      <vt:lpstr>Time to say bye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 SQL</dc:title>
  <dc:creator>SG Tidwell</dc:creator>
  <cp:lastModifiedBy>SG Tidwell</cp:lastModifiedBy>
  <cp:revision>58</cp:revision>
  <dcterms:created xsi:type="dcterms:W3CDTF">2017-09-18T01:32:08Z</dcterms:created>
  <dcterms:modified xsi:type="dcterms:W3CDTF">2017-10-05T01:05:33Z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